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6" r:id="rId3"/>
    <p:sldId id="271" r:id="rId4"/>
    <p:sldId id="269" r:id="rId5"/>
    <p:sldId id="277" r:id="rId6"/>
    <p:sldId id="279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3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48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8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453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88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9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02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7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688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74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72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00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2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33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90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59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27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2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81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43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8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51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96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237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4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4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295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326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7690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8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46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62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671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72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54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BF63-95F6-40D6-908D-3E08C6B626A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0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650A-B98A-44B4-83D0-AEB25ED72A9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2A89-6230-4436-BAFD-B22A55E4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85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14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577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80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92073"/>
            <a:ext cx="10972800" cy="183354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«Школа Библии»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каждой общине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bible-help.ru/wp-content/uploads/group-holding-bibles-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03" y="2199986"/>
            <a:ext cx="2931352" cy="12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70" y="505978"/>
            <a:ext cx="1117409" cy="111740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1720" y="2390455"/>
            <a:ext cx="6106160" cy="639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Евангельский проект ЕАД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60297-03BC-4034-95ED-B7F032673D7C}"/>
              </a:ext>
            </a:extLst>
          </p:cNvPr>
          <p:cNvSpPr txBox="1"/>
          <p:nvPr/>
        </p:nvSpPr>
        <p:spPr>
          <a:xfrm>
            <a:off x="894080" y="4147553"/>
            <a:ext cx="8636000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Школа Библии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– это евангельское служение, </a:t>
            </a:r>
            <a:r>
              <a:rPr kumimoji="0" lang="ru-RU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цель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которого </a:t>
            </a:r>
            <a:r>
              <a:rPr kumimoji="0" lang="ru-RU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поиск учеников</a:t>
            </a:r>
            <a:r>
              <a:rPr kumimoji="0" lang="ru-RU" sz="32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и приведение их ко Христу, через изучение библейских уроков.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63" y="-223530"/>
            <a:ext cx="8402472" cy="161544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ШБ через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классы СШ и МГ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63" y="1184926"/>
            <a:ext cx="9911254" cy="5510513"/>
          </a:xfrm>
        </p:spPr>
        <p:txBody>
          <a:bodyPr>
            <a:normAutofit lnSpcReduction="10000"/>
          </a:bodyPr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Субботняя школа и Малые группы – </a:t>
            </a: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	мощные ресурсы церкви </a:t>
            </a: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продвижения Школы Библии.</a:t>
            </a: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Миссионерское служение является сутью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МГ.</a:t>
            </a:r>
          </a:p>
          <a:p>
            <a:pPr marL="457200" lvl="1" indent="-457200" algn="just">
              <a:lnSpc>
                <a:spcPct val="110000"/>
              </a:lnSpc>
              <a:spcBef>
                <a:spcPts val="0"/>
              </a:spcBef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 и МГ формируют навыки учителей у многих членов церкви (лидеры МГ, учителя СШ).</a:t>
            </a:r>
          </a:p>
          <a:p>
            <a:pPr marL="457200" lvl="1" indent="-457200" algn="just">
              <a:lnSpc>
                <a:spcPct val="110000"/>
              </a:lnSpc>
              <a:spcBef>
                <a:spcPts val="0"/>
              </a:spcBef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СШ и в МГ есть система уроков.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8" y="99698"/>
            <a:ext cx="968992" cy="9689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6028" y="2848303"/>
            <a:ext cx="9743089" cy="4204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0468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557" y="201303"/>
            <a:ext cx="9217395" cy="161544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Некоторые идеи поддержки ШБ через СШ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565" y="1902371"/>
            <a:ext cx="9611512" cy="537855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миссионерских вестей Всемирной церкви звучат опыты преподавания библ.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уроков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месте и призывы.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ru-RU" kern="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каждом классе вначале происходит обмен опытом как осуществляется поиск учеников и преподавание библ. уроков.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ru-RU" kern="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пасторском классе </a:t>
            </a:r>
            <a:r>
              <a:rPr lang="ru-RU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идет непрерывный процесс преподавания библ. уроков.</a:t>
            </a:r>
            <a:endParaRPr lang="ru-RU" sz="3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8" y="524531"/>
            <a:ext cx="968992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63" y="-223530"/>
            <a:ext cx="8402472" cy="161544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ШБ через МГ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160" y="857233"/>
            <a:ext cx="10088880" cy="5889006"/>
          </a:xfrm>
        </p:spPr>
        <p:txBody>
          <a:bodyPr>
            <a:no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ru-RU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Главная </a:t>
            </a:r>
            <a:r>
              <a:rPr lang="ru-RU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служения </a:t>
            </a: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</a:t>
            </a:r>
            <a:r>
              <a:rPr lang="ru-RU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приводить новых людей к познанию Иисуса</a:t>
            </a:r>
            <a:r>
              <a:rPr lang="ru-RU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 ориентированы на поиск учеников;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самих МГ может проводиться обучение по библейским урокам;</a:t>
            </a:r>
            <a:r>
              <a:rPr lang="ru-RU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изучения библейских уроков (индивидуально или с учителем) люди могут быть приглашены в </a:t>
            </a:r>
            <a:r>
              <a:rPr lang="ru-RU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МГ.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99698"/>
            <a:ext cx="968992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63" y="-223530"/>
            <a:ext cx="8402472" cy="11925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ШБ через МГ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68993"/>
            <a:ext cx="10457793" cy="5810179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ШБ и МГ являются взаимодополняющими формами миссионерского служения в местной общине, способствуя духовному росту участников</a:t>
            </a:r>
            <a: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ШБ и МГ, действующие совместно, представляют собой наилучшую форму подготовки людей к принятию Иисуса Христа, вовлечению их в служение и сохранению в Церкви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 являются хорошей формой интеграции в жизнь общины для тех, кто после изучения библейских уроков примет крещение</a:t>
            </a:r>
            <a: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"/>
            <a:ext cx="968992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8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12" y="-101610"/>
            <a:ext cx="8402472" cy="161544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Божественное откровение</a:t>
            </a:r>
            <a:b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28" y="901666"/>
            <a:ext cx="10026556" cy="579756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Э. Уайт подчёркивает важность служения МГ, называя их «основой христианских усилий». Она пишет, что миссионерское служение посредством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было открыто Церкви «Тем, Кто никогда не ошибается» (СЦ, 7:22).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книге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«Советы по работе СШ»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сказано: «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Субботней школе необходимо стать одним из самых замечательных и эффективных средств приведения душ ко Христу» (с. 20).</a:t>
            </a: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0"/>
            <a:ext cx="968992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12" y="-162570"/>
            <a:ext cx="8402472" cy="161544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ШБ через МГ и классы СШ. Вывод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60" y="1452879"/>
            <a:ext cx="9802884" cy="579756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Таким образом, СШ и МГ способствуют развитию ШБ.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классах СШ так и в МГ, члены Церкви приобретают евангельское видение, вдохновение и навыки библейского учителя.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цели, планируя и проводя мероприятия, служение Школы Библии будет гармонично связано с СШ и МГ.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60658"/>
            <a:ext cx="968992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2225"/>
      </p:ext>
    </p:extLst>
  </p:cSld>
  <p:clrMapOvr>
    <a:masterClrMapping/>
  </p:clrMapOvr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343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Брендбук</vt:lpstr>
      <vt:lpstr>«Школа Библии»  в каждой общине</vt:lpstr>
      <vt:lpstr>ШБ через классы СШ и МГ</vt:lpstr>
      <vt:lpstr> Некоторые идеи поддержки ШБ через СШ: </vt:lpstr>
      <vt:lpstr>ШБ через МГ </vt:lpstr>
      <vt:lpstr>ШБ через МГ </vt:lpstr>
      <vt:lpstr>Божественное откровение </vt:lpstr>
      <vt:lpstr>ШБ через МГ и классы СШ. 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47</cp:revision>
  <dcterms:created xsi:type="dcterms:W3CDTF">2022-04-26T13:08:03Z</dcterms:created>
  <dcterms:modified xsi:type="dcterms:W3CDTF">2022-05-11T15:54:38Z</dcterms:modified>
</cp:coreProperties>
</file>