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  <p:sldMasterId id="2147483728" r:id="rId3"/>
  </p:sldMasterIdLst>
  <p:notesMasterIdLst>
    <p:notesMasterId r:id="rId8"/>
  </p:notesMasterIdLst>
  <p:sldIdLst>
    <p:sldId id="259" r:id="rId4"/>
    <p:sldId id="484" r:id="rId5"/>
    <p:sldId id="285" r:id="rId6"/>
    <p:sldId id="4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0" autoAdjust="0"/>
    <p:restoredTop sz="84246"/>
  </p:normalViewPr>
  <p:slideViewPr>
    <p:cSldViewPr snapToGrid="0">
      <p:cViewPr varScale="1">
        <p:scale>
          <a:sx n="55" d="100"/>
          <a:sy n="55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55CF-5D5D-41CD-BB5B-B10450C0CC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9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4F6FB-F35B-46A7-8F41-D2A66BB71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3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4F6FB-F35B-46A7-8F41-D2A66BB71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0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3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83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4402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0793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174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43064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8149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1440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0519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62597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116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453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88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9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02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71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688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74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72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2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00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33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90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5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27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2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811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435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51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8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967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23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40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4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295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32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769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83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62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46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671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72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542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BF63-95F6-40D6-908D-3E08C6B626AC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0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650A-B98A-44B4-83D0-AEB25ED72A9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2A89-6230-4436-BAFD-B22A55E4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0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03181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534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91047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7143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39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853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06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8434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0978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0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1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4191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394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097847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9167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332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874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019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5403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4688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096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5128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0552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2" y="285789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2" y="4905542"/>
            <a:ext cx="9144001" cy="717046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6215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9545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2219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444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1445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5069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6351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1" y="365125"/>
            <a:ext cx="722376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65761" y="1825625"/>
            <a:ext cx="7223760" cy="4209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107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41" y="5191464"/>
            <a:ext cx="1617835" cy="161783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8807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4598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900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8516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4138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2130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6522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533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8059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2391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2709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9778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6973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4087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2959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540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8885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9715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164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489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6962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9963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6836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2630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707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278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2573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3210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0692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172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7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  <p:sldLayoutId id="2147483772" r:id="rId44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401" y="1508097"/>
            <a:ext cx="5413377" cy="3063902"/>
          </a:xfrm>
        </p:spPr>
        <p:txBody>
          <a:bodyPr rtlCol="0"/>
          <a:lstStyle/>
          <a:p>
            <a:pPr algn="ctr" rtl="0"/>
            <a:r>
              <a:rPr lang="ru-RU" sz="4800" dirty="0" smtClean="0"/>
              <a:t>Стратегия развития Школы Библии в …</a:t>
            </a:r>
            <a:br>
              <a:rPr lang="ru-RU" sz="4800" dirty="0" smtClean="0"/>
            </a:br>
            <a:r>
              <a:rPr lang="ru-RU" sz="3200" i="1" dirty="0" smtClean="0"/>
              <a:t>(ваша организация – унион / конференция / миссия / община)</a:t>
            </a:r>
            <a:r>
              <a:rPr lang="ru-RU" sz="3200" i="1" dirty="0" smtClean="0"/>
              <a:t> </a:t>
            </a:r>
            <a:endParaRPr lang="ru-RU" sz="4800" i="1" dirty="0"/>
          </a:p>
        </p:txBody>
      </p: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D487B211-1AE8-8249-BC9F-A8D29B639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1048156"/>
          </a:xfrm>
        </p:spPr>
        <p:txBody>
          <a:bodyPr/>
          <a:lstStyle/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Семинар #</a:t>
            </a:r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обучения ШБ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4347" y="1449078"/>
            <a:ext cx="6291622" cy="5408922"/>
            <a:chOff x="144347" y="1449078"/>
            <a:chExt cx="6291622" cy="540892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7FDEC5A-9A4B-5D75-F8CD-0286CCB28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47" y="1449078"/>
              <a:ext cx="6291622" cy="540892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76A82CA-A609-CA1A-E119-B140FDDBD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5185" y="5187153"/>
              <a:ext cx="1349966" cy="1458652"/>
            </a:xfrm>
            <a:prstGeom prst="rect">
              <a:avLst/>
            </a:prstGeom>
            <a:solidFill>
              <a:schemeClr val="bg1">
                <a:lumMod val="85000"/>
                <a:alpha val="28000"/>
              </a:schemeClr>
            </a:solidFill>
            <a:ln>
              <a:solidFill>
                <a:schemeClr val="accent1"/>
              </a:solidFill>
            </a:ln>
            <a:effectLst>
              <a:glow rad="1562100">
                <a:schemeClr val="bg2">
                  <a:lumMod val="90000"/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7863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926" y="1660975"/>
            <a:ext cx="9192734" cy="4446979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5400" dirty="0">
                <a:latin typeface="Calibri"/>
              </a:rPr>
              <a:t>Данный семинар готовит руководитель той </a:t>
            </a:r>
            <a:r>
              <a:rPr lang="ru-RU" sz="5400" dirty="0" smtClean="0">
                <a:latin typeface="Calibri"/>
              </a:rPr>
              <a:t>организации, в </a:t>
            </a:r>
            <a:r>
              <a:rPr lang="ru-RU" sz="5400" dirty="0">
                <a:latin typeface="Calibri"/>
              </a:rPr>
              <a:t>которой проходит обучение </a:t>
            </a:r>
            <a:endParaRPr lang="ru-RU" sz="54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ru-RU" sz="36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600" dirty="0">
              <a:latin typeface="+mn-lt"/>
              <a:ea typeface="Palatino" pitchFamily="2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5F3393C-2DC5-D1AE-BFAC-3533FADBD06D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E330-40DC-94F7-AB6C-80DBDB8DF9C7}"/>
              </a:ext>
            </a:extLst>
          </p:cNvPr>
          <p:cNvSpPr txBox="1">
            <a:spLocks/>
          </p:cNvSpPr>
          <p:nvPr/>
        </p:nvSpPr>
        <p:spPr>
          <a:xfrm>
            <a:off x="1520539" y="104248"/>
            <a:ext cx="7858991" cy="941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Helvetic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52F0E-37BF-A1DF-21A3-4674469A0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91991"/>
            <a:ext cx="961537" cy="9615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02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5F7FB8-B008-BBDA-0554-D75767403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112247"/>
            <a:ext cx="968992" cy="96899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8F4439-199A-1873-AC61-19872ECC4BA0}"/>
              </a:ext>
            </a:extLst>
          </p:cNvPr>
          <p:cNvSpPr txBox="1">
            <a:spLocks/>
          </p:cNvSpPr>
          <p:nvPr/>
        </p:nvSpPr>
        <p:spPr>
          <a:xfrm>
            <a:off x="1318356" y="133424"/>
            <a:ext cx="8801304" cy="94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Helvetica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13FB7BC-13A5-0787-E823-B91C47F64058}"/>
              </a:ext>
            </a:extLst>
          </p:cNvPr>
          <p:cNvSpPr txBox="1">
            <a:spLocks/>
          </p:cNvSpPr>
          <p:nvPr/>
        </p:nvSpPr>
        <p:spPr>
          <a:xfrm>
            <a:off x="819398" y="1841087"/>
            <a:ext cx="9018552" cy="216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4572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9144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371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8288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endParaRPr lang="ru-RU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5F7FB8-B008-BBDA-0554-D75767403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112247"/>
            <a:ext cx="968992" cy="96899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8F4439-199A-1873-AC61-19872ECC4BA0}"/>
              </a:ext>
            </a:extLst>
          </p:cNvPr>
          <p:cNvSpPr txBox="1">
            <a:spLocks/>
          </p:cNvSpPr>
          <p:nvPr/>
        </p:nvSpPr>
        <p:spPr>
          <a:xfrm>
            <a:off x="1318356" y="133424"/>
            <a:ext cx="8801304" cy="94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lvl="0" algn="ctr">
              <a:defRPr/>
            </a:pPr>
            <a:endParaRPr lang="ru-RU" sz="3600" b="0" kern="0" dirty="0"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42CBE-6F8B-FF84-FD28-B7794E21D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6440"/>
          <a:stretch/>
        </p:blipFill>
        <p:spPr>
          <a:xfrm>
            <a:off x="1706242" y="1233241"/>
            <a:ext cx="6854662" cy="5594643"/>
          </a:xfrm>
          <a:prstGeom prst="rect">
            <a:avLst/>
          </a:prstGeom>
          <a:effectLst>
            <a:softEdge rad="211801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987657-3D36-2760-626C-8A0A349CDF0C}"/>
              </a:ext>
            </a:extLst>
          </p:cNvPr>
          <p:cNvSpPr txBox="1"/>
          <p:nvPr/>
        </p:nvSpPr>
        <p:spPr>
          <a:xfrm>
            <a:off x="3299791" y="1233241"/>
            <a:ext cx="35979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Подготовка</a:t>
            </a:r>
            <a:r>
              <a:rPr kumimoji="0" lang="ru-RU" sz="3200" b="0" i="0" u="none" strike="noStrike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почвы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8C4B-CA0F-EAF2-D11C-4DF47FC39D3C}"/>
              </a:ext>
            </a:extLst>
          </p:cNvPr>
          <p:cNvSpPr txBox="1"/>
          <p:nvPr/>
        </p:nvSpPr>
        <p:spPr>
          <a:xfrm>
            <a:off x="7799639" y="3310298"/>
            <a:ext cx="11951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Сеяние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C9042-31A7-B21B-FC9A-DD194A8DB104}"/>
              </a:ext>
            </a:extLst>
          </p:cNvPr>
          <p:cNvSpPr txBox="1"/>
          <p:nvPr/>
        </p:nvSpPr>
        <p:spPr>
          <a:xfrm>
            <a:off x="7049560" y="5456536"/>
            <a:ext cx="21714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Взращивание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C7209-94D9-886E-A124-86D6C3C72098}"/>
              </a:ext>
            </a:extLst>
          </p:cNvPr>
          <p:cNvSpPr txBox="1"/>
          <p:nvPr/>
        </p:nvSpPr>
        <p:spPr>
          <a:xfrm>
            <a:off x="970278" y="5456536"/>
            <a:ext cx="205383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sym typeface="Calibri"/>
              </a:rPr>
              <a:t>Сбор урожая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2D656-6E91-25BE-35CB-27B9C1BC7CDF}"/>
              </a:ext>
            </a:extLst>
          </p:cNvPr>
          <p:cNvSpPr txBox="1"/>
          <p:nvPr/>
        </p:nvSpPr>
        <p:spPr>
          <a:xfrm>
            <a:off x="706065" y="3356463"/>
            <a:ext cx="200035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sym typeface="Calibri"/>
              </a:rPr>
              <a:t>Сохранение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sym typeface="Calibri"/>
              </a:rPr>
              <a:t>урожая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5247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1_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3.xml><?xml version="1.0" encoding="utf-8"?>
<a:theme xmlns:a="http://schemas.openxmlformats.org/drawingml/2006/main" name="1_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35</Words>
  <Application>Microsoft Office PowerPoint</Application>
  <PresentationFormat>Широкоэкранный</PresentationFormat>
  <Paragraphs>13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Helvetica</vt:lpstr>
      <vt:lpstr>Palatino</vt:lpstr>
      <vt:lpstr>Брендбук</vt:lpstr>
      <vt:lpstr>1_Тема Office</vt:lpstr>
      <vt:lpstr>1_Брендбук</vt:lpstr>
      <vt:lpstr>Стратегия развития Школы Библии в … (ваша организация – унион / конференция / миссия / община)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22</cp:revision>
  <dcterms:created xsi:type="dcterms:W3CDTF">2022-04-26T13:08:03Z</dcterms:created>
  <dcterms:modified xsi:type="dcterms:W3CDTF">2022-09-25T17:11:58Z</dcterms:modified>
</cp:coreProperties>
</file>