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70" r:id="rId3"/>
    <p:sldMasterId id="2147483782" r:id="rId4"/>
  </p:sldMasterIdLst>
  <p:notesMasterIdLst>
    <p:notesMasterId r:id="rId21"/>
  </p:notesMasterIdLst>
  <p:handoutMasterIdLst>
    <p:handoutMasterId r:id="rId22"/>
  </p:handoutMasterIdLst>
  <p:sldIdLst>
    <p:sldId id="292" r:id="rId5"/>
    <p:sldId id="305" r:id="rId6"/>
    <p:sldId id="310" r:id="rId7"/>
    <p:sldId id="293" r:id="rId8"/>
    <p:sldId id="288" r:id="rId9"/>
    <p:sldId id="311" r:id="rId10"/>
    <p:sldId id="312" r:id="rId11"/>
    <p:sldId id="313" r:id="rId12"/>
    <p:sldId id="314" r:id="rId13"/>
    <p:sldId id="315" r:id="rId14"/>
    <p:sldId id="317" r:id="rId15"/>
    <p:sldId id="316" r:id="rId16"/>
    <p:sldId id="257" r:id="rId17"/>
    <p:sldId id="318" r:id="rId18"/>
    <p:sldId id="274" r:id="rId19"/>
    <p:sldId id="309" r:id="rId20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84819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400710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D10AC9-6396-4340-9F8E-7C16EC332F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883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0483E7ED-5278-45E8-BCFD-319F4C5360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11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1EF6931-E2E8-4448-AF3E-32CE22D2C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11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5CF3-B8AA-47BB-9B72-30CD7C96C9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79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2B669-1B69-4B69-BE46-0B03245FF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7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D261-9B59-45B8-9CE5-2274097C71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0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4E9A0-5025-40EE-8DD7-D9C656EADA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7BC92DC-F855-4E9E-B399-69EB3B9003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1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A4B58-C26E-4E90-B236-9AF1F75C0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64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0B0A3-48A5-4348-8941-1AC2F4E6C9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1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44FBB99-14B5-499C-BCFB-9535C4C485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16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477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4311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6577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0534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9365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9527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160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325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4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4" y="2142084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4"/>
            <a:ext cx="1449282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9328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2108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5805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3752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02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519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937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7654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738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0227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5308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87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6276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6236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6487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8726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1814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1918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3440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7590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8509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177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9691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7794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408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6138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2400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540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399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5735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43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7888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8965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8847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7764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7684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130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914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9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096364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3060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79776" y="967674"/>
            <a:ext cx="453650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Миссионерские</a:t>
            </a:r>
          </a:p>
          <a:p>
            <a:r>
              <a:rPr lang="ru-RU" sz="28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67808" y="3212976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i="1" dirty="0"/>
              <a:t>КУРС:</a:t>
            </a:r>
          </a:p>
          <a:p>
            <a:r>
              <a:rPr lang="ru-RU" sz="4100" b="1" dirty="0"/>
              <a:t>«</a:t>
            </a:r>
            <a:r>
              <a:rPr lang="ru-RU" sz="4100" b="1"/>
              <a:t>Правила </a:t>
            </a:r>
            <a:r>
              <a:rPr lang="ru-RU" sz="4100" b="1" smtClean="0"/>
              <a:t>миссионерских </a:t>
            </a:r>
            <a:r>
              <a:rPr lang="ru-RU" sz="4100" b="1" dirty="0"/>
              <a:t>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4084244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504" y="2492896"/>
            <a:ext cx="8784976" cy="3365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Исходя из вступления очевидно, что тема защиты своего апостольства будет одной из основных тем послания к </a:t>
            </a:r>
            <a:r>
              <a:rPr lang="ru-RU" sz="3200" b="1" dirty="0" err="1"/>
              <a:t>Г</a:t>
            </a:r>
            <a:r>
              <a:rPr lang="ru-RU" sz="3200" b="1" dirty="0" err="1" smtClean="0"/>
              <a:t>алатам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7353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Неудачные варианты вступления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432" y="2564904"/>
            <a:ext cx="8784976" cy="37979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800" dirty="0"/>
              <a:t>Предлагаем посмотреть ролик о мисс вестях…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/>
              <a:t>Сегодня наши вести из Анголы, их рассказывает Джонатан </a:t>
            </a:r>
            <a:r>
              <a:rPr lang="ru-RU" sz="2800" dirty="0" err="1"/>
              <a:t>Смитт</a:t>
            </a:r>
            <a:r>
              <a:rPr lang="ru-RU" sz="2800" dirty="0"/>
              <a:t>…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/>
              <a:t>Выслушаем мисс вести…. (далее идет чтение).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/>
              <a:t>Герой сегодняшней истории мисс вестей – Джонатан </a:t>
            </a:r>
            <a:r>
              <a:rPr lang="ru-RU" sz="2800" dirty="0" err="1"/>
              <a:t>Смитт</a:t>
            </a:r>
            <a:r>
              <a:rPr lang="ru-RU" sz="2800" dirty="0"/>
              <a:t> из Анголы…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0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Вступление к мисс. вестям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7688" y="1412776"/>
            <a:ext cx="7380312" cy="4683224"/>
          </a:xfrm>
        </p:spPr>
        <p:txBody>
          <a:bodyPr/>
          <a:lstStyle/>
          <a:p>
            <a:r>
              <a:rPr lang="ru-RU" sz="2600" dirty="0"/>
              <a:t>Продолжительность – до 30 сек.</a:t>
            </a:r>
          </a:p>
          <a:p>
            <a:r>
              <a:rPr lang="ru-RU" sz="2600" dirty="0"/>
              <a:t>Важно: </a:t>
            </a:r>
            <a:r>
              <a:rPr lang="ru-RU" sz="2600" b="1" u="sng" dirty="0"/>
              <a:t>что</a:t>
            </a:r>
            <a:r>
              <a:rPr lang="ru-RU" sz="2600" dirty="0"/>
              <a:t> сказать и </a:t>
            </a:r>
            <a:r>
              <a:rPr lang="ru-RU" sz="2600" b="1" u="sng" dirty="0"/>
              <a:t>как</a:t>
            </a:r>
            <a:r>
              <a:rPr lang="ru-RU" sz="2600" dirty="0"/>
              <a:t> сказать!!!</a:t>
            </a:r>
          </a:p>
          <a:p>
            <a:r>
              <a:rPr lang="ru-RU" sz="2600" u="sng" dirty="0"/>
              <a:t>Задачи</a:t>
            </a:r>
            <a:r>
              <a:rPr lang="ru-RU" sz="2600" dirty="0"/>
              <a:t>: </a:t>
            </a:r>
          </a:p>
          <a:p>
            <a:pPr lvl="1"/>
            <a:r>
              <a:rPr lang="ru-RU" sz="2600" dirty="0"/>
              <a:t>Привлечь внимание, установить контакт.</a:t>
            </a:r>
          </a:p>
          <a:p>
            <a:pPr lvl="1"/>
            <a:r>
              <a:rPr lang="ru-RU" sz="2600" dirty="0"/>
              <a:t>Вызвать интерес.</a:t>
            </a:r>
          </a:p>
          <a:p>
            <a:pPr lvl="1"/>
            <a:r>
              <a:rPr lang="ru-RU" sz="2600" dirty="0"/>
              <a:t>Сохранить торжественный дух служения.</a:t>
            </a:r>
          </a:p>
          <a:p>
            <a:pPr lvl="1"/>
            <a:r>
              <a:rPr lang="ru-RU" sz="2600" dirty="0"/>
              <a:t>Обозначить тему выступления</a:t>
            </a:r>
            <a:r>
              <a:rPr lang="ru-RU" sz="2600" dirty="0" smtClean="0"/>
              <a:t>.</a:t>
            </a:r>
          </a:p>
          <a:p>
            <a:pPr lvl="1"/>
            <a:r>
              <a:rPr lang="ru-RU" sz="2600" dirty="0" smtClean="0"/>
              <a:t>Объяснить почему звучат вести именно из этой страны (региона)</a:t>
            </a:r>
            <a:endParaRPr lang="ru-RU" sz="2600" dirty="0"/>
          </a:p>
          <a:p>
            <a:pPr lvl="1"/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2899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4" y="21658"/>
            <a:ext cx="7949821" cy="1031079"/>
          </a:xfrm>
        </p:spPr>
        <p:txBody>
          <a:bodyPr/>
          <a:lstStyle/>
          <a:p>
            <a:r>
              <a:rPr lang="ru-RU" sz="3600" i="1" dirty="0"/>
              <a:t>Правило 2: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	</a:t>
            </a:r>
            <a:r>
              <a:rPr lang="ru-RU" dirty="0" smtClean="0"/>
              <a:t>Вступление </a:t>
            </a:r>
            <a:endParaRPr lang="ru-RU" i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711624" y="1412776"/>
            <a:ext cx="8208912" cy="468322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u="sng" dirty="0" smtClean="0">
                <a:solidFill>
                  <a:srgbClr val="FFFF00"/>
                </a:solidFill>
              </a:rPr>
              <a:t>Основные элементы вступления к мисс вестям: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Приветствие??? (объять ВСЕХ)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Заявление о миссии церкви.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Заявление о всемирном единстве </a:t>
            </a:r>
            <a:r>
              <a:rPr lang="ru-RU" dirty="0" err="1" smtClean="0"/>
              <a:t>адвентисттской</a:t>
            </a:r>
            <a:r>
              <a:rPr lang="ru-RU" dirty="0" smtClean="0"/>
              <a:t> церкви.</a:t>
            </a:r>
          </a:p>
          <a:p>
            <a:pPr lvl="1">
              <a:spcBef>
                <a:spcPts val="0"/>
              </a:spcBef>
            </a:pPr>
            <a:r>
              <a:rPr lang="ru-RU" dirty="0"/>
              <a:t>Каждый квартал мы молимся об определенной территории и жертвует туда часть пожертвований СШ.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Бог совершает миссию через простых людей, как я и ты.</a:t>
            </a:r>
          </a:p>
          <a:p>
            <a:pPr lvl="1">
              <a:spcBef>
                <a:spcPts val="0"/>
              </a:spcBef>
            </a:pPr>
            <a:r>
              <a:rPr lang="ru-RU" dirty="0"/>
              <a:t>Услышим </a:t>
            </a:r>
            <a:r>
              <a:rPr lang="ru-RU" dirty="0" smtClean="0"/>
              <a:t>историю </a:t>
            </a:r>
            <a:r>
              <a:rPr lang="ru-RU" dirty="0"/>
              <a:t>из… о том как Бог </a:t>
            </a:r>
            <a:r>
              <a:rPr lang="ru-RU" dirty="0" smtClean="0"/>
              <a:t>…</a:t>
            </a:r>
          </a:p>
          <a:p>
            <a:pPr lvl="1"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u="sng" dirty="0" smtClean="0">
                <a:solidFill>
                  <a:srgbClr val="FFFF00"/>
                </a:solidFill>
              </a:rPr>
              <a:t>Эмоциональные краски вступления:</a:t>
            </a:r>
          </a:p>
          <a:p>
            <a:pPr lvl="1">
              <a:spcBef>
                <a:spcPts val="0"/>
              </a:spcBef>
            </a:pPr>
            <a:r>
              <a:rPr lang="ru-RU" dirty="0"/>
              <a:t>я</a:t>
            </a:r>
            <a:r>
              <a:rPr lang="ru-RU" dirty="0" smtClean="0"/>
              <a:t>рко, 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воодушевлённо, 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живо, 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располагающее, </a:t>
            </a:r>
          </a:p>
          <a:p>
            <a:pPr lvl="1">
              <a:spcBef>
                <a:spcPts val="0"/>
              </a:spcBef>
            </a:pPr>
            <a:r>
              <a:rPr lang="ru-RU" dirty="0" smtClean="0"/>
              <a:t>интригующе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245600" cy="680120"/>
          </a:xfrm>
        </p:spPr>
        <p:txBody>
          <a:bodyPr/>
          <a:lstStyle/>
          <a:p>
            <a:r>
              <a:rPr lang="ru-RU" dirty="0" smtClean="0"/>
              <a:t>ПРИМЕР: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0000" y="908720"/>
            <a:ext cx="9245600" cy="5472608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	Миссия </a:t>
            </a:r>
            <a:r>
              <a:rPr lang="ru-RU" i="1" dirty="0"/>
              <a:t>церкви Адвентистов седьмого дня – Готовить учеников Иисуса Христа, которые своей жизнью свидетельствуют о Его любви и проповедуют всем народам вечное Евангелие </a:t>
            </a:r>
            <a:r>
              <a:rPr lang="ru-RU" i="1" dirty="0" err="1"/>
              <a:t>Трехангельской</a:t>
            </a:r>
            <a:r>
              <a:rPr lang="ru-RU" i="1" dirty="0"/>
              <a:t> вести для приготовления к Его скорому возвращению. </a:t>
            </a:r>
            <a:endParaRPr lang="ru-RU" i="1" dirty="0" smtClean="0"/>
          </a:p>
          <a:p>
            <a:pPr marL="0" indent="0" algn="just">
              <a:buNone/>
            </a:pPr>
            <a:r>
              <a:rPr lang="ru-RU" i="1" dirty="0" smtClean="0"/>
              <a:t>	Сегодня</a:t>
            </a:r>
            <a:r>
              <a:rPr lang="ru-RU" i="1" dirty="0"/>
              <a:t>, в день субботний, дети Божии во всех странах объединяются в поклонении Творцу. Каждые три месяца адвентисты всего мира объединяются, чтобы молиться и поддерживать пожертвованиями евангельские проекты в определенной местности. Это объединяет нас как большую всемирную семью. В текущем квартале наши молитвы и миссионерские дары направлены на поддержку служения в Анголе (Африка). Именно оттуда будет звучать сегодня весть. </a:t>
            </a:r>
            <a:endParaRPr lang="ru-RU" i="1" dirty="0" smtClean="0"/>
          </a:p>
          <a:p>
            <a:pPr marL="0" indent="0" algn="just">
              <a:buNone/>
            </a:pPr>
            <a:r>
              <a:rPr lang="ru-RU" i="1" dirty="0"/>
              <a:t>	</a:t>
            </a:r>
            <a:r>
              <a:rPr lang="ru-RU" i="1" dirty="0" smtClean="0"/>
              <a:t>Это </a:t>
            </a:r>
            <a:r>
              <a:rPr lang="ru-RU" i="1" dirty="0"/>
              <a:t>рассказ о том, как Бог проявил свою любовь в жизни молодого человека по имени Питер. Бог всегда совершает миссию через простых людей как мы с тобой. Послушай его историю, потому что и в твоей жизни Бог может проявить Себя так, как Он проявился в жизни Питера </a:t>
            </a:r>
            <a:r>
              <a:rPr lang="ru-RU" i="1"/>
              <a:t>из </a:t>
            </a:r>
            <a:r>
              <a:rPr lang="ru-RU" i="1" smtClean="0"/>
              <a:t>Анголы.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540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Прочитайте миссионерскую историю. </a:t>
            </a:r>
          </a:p>
          <a:p>
            <a:r>
              <a:rPr lang="ru-RU" dirty="0" smtClean="0"/>
              <a:t>Подготовьте и озвучьте вступление к предложенной истории.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85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ПРОДОЛЖЕНИЕ следует…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2154206"/>
            <a:ext cx="3600400" cy="448777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5087888" y="476672"/>
            <a:ext cx="4824536" cy="3744416"/>
          </a:xfrm>
        </p:spPr>
        <p:txBody>
          <a:bodyPr>
            <a:normAutofit fontScale="325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«Необходимо возрождать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миссионерский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дух в наших церквах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. Каждый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член церкви должен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думать над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тем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, как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продвижению дела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Божьего в 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местных миссиях и в </a:t>
            </a:r>
            <a:r>
              <a:rPr lang="ru-RU" sz="6400" dirty="0" smtClean="0">
                <a:latin typeface="Arial" panose="020B0604020202020204" pitchFamily="34" charset="0"/>
                <a:cs typeface="Arial" panose="020B0604020202020204" pitchFamily="34" charset="0"/>
              </a:rPr>
              <a:t>зарубежных странах».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ru-RU" sz="6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6400" dirty="0" err="1">
                <a:latin typeface="Arial" panose="020B0604020202020204" pitchFamily="34" charset="0"/>
                <a:cs typeface="Arial" panose="020B0604020202020204" pitchFamily="34" charset="0"/>
              </a:rPr>
              <a:t>Э.Уайт</a:t>
            </a:r>
            <a:r>
              <a:rPr lang="ru-RU" sz="6400" dirty="0">
                <a:latin typeface="Arial" panose="020B0604020202020204" pitchFamily="34" charset="0"/>
                <a:cs typeface="Arial" panose="020B0604020202020204" pitchFamily="34" charset="0"/>
              </a:rPr>
              <a:t>, Свидетельства для Церкви, Т.6, с.27</a:t>
            </a:r>
            <a:r>
              <a:rPr lang="ru-RU" dirty="0"/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9696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#1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Помните для чего существуют миссионерские вести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619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429000" y="22121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59796" y="265810"/>
            <a:ext cx="69127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56588" y="2420888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ТЕМА 2. </a:t>
            </a:r>
          </a:p>
          <a:p>
            <a:pPr algn="l"/>
            <a:endParaRPr lang="ru-RU" sz="2800" dirty="0"/>
          </a:p>
          <a:p>
            <a:r>
              <a:rPr lang="ru-RU" sz="4100" b="1" dirty="0"/>
              <a:t>«Вступление к </a:t>
            </a:r>
            <a:r>
              <a:rPr lang="ru-RU" sz="4100" b="1" dirty="0" smtClean="0"/>
              <a:t>миссионерским </a:t>
            </a:r>
            <a:r>
              <a:rPr lang="ru-RU" sz="4100" b="1" dirty="0"/>
              <a:t>вестям».</a:t>
            </a:r>
          </a:p>
        </p:txBody>
      </p:sp>
    </p:spTree>
    <p:extLst>
      <p:ext uri="{BB962C8B-B14F-4D97-AF65-F5344CB8AC3E}">
        <p14:creationId xmlns:p14="http://schemas.microsoft.com/office/powerpoint/2010/main" val="1715946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Сделайте хорошее Вступление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613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z="3600" dirty="0"/>
              <a:t>Функции Вступления (любого)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Привлечь внимание слушателей.</a:t>
            </a:r>
          </a:p>
          <a:p>
            <a:r>
              <a:rPr lang="ru-RU" sz="3200" b="1" dirty="0"/>
              <a:t>Установить контакт с аудиторией.</a:t>
            </a:r>
          </a:p>
          <a:p>
            <a:r>
              <a:rPr lang="ru-RU" sz="3200" b="1" dirty="0"/>
              <a:t>Обозначить тему выступления.</a:t>
            </a:r>
          </a:p>
          <a:p>
            <a:r>
              <a:rPr lang="ru-RU" sz="3200" b="1" dirty="0"/>
              <a:t>Вызвать интерес и доверие слушателей.</a:t>
            </a:r>
          </a:p>
        </p:txBody>
      </p:sp>
    </p:spTree>
    <p:extLst>
      <p:ext uri="{BB962C8B-B14F-4D97-AF65-F5344CB8AC3E}">
        <p14:creationId xmlns:p14="http://schemas.microsoft.com/office/powerpoint/2010/main" val="110973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192" y="687475"/>
            <a:ext cx="7989752" cy="797310"/>
          </a:xfrm>
        </p:spPr>
        <p:txBody>
          <a:bodyPr/>
          <a:lstStyle/>
          <a:p>
            <a:r>
              <a:rPr lang="ru-RU" dirty="0" smtClean="0"/>
              <a:t>Примеры из Библии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2636912"/>
            <a:ext cx="10369152" cy="32218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Вступление книги Деяния Ап.: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1:1-4  (</a:t>
            </a:r>
            <a:r>
              <a:rPr lang="ru-RU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выделены акценты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Первую книгу написал я к тебе, Феофил, о всем, что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Иисус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делал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чему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учил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от начала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 до того дня, в который Он вознесся,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дав Святым Духом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повеления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Апостолам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которых Он избрал,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 которым и явил Себя живым, по страдании Своем, со многими верными доказательствами, в продолжение сорока дней являясь им и говоря о Царствии Божием.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 И, собрав их, Он повелел им: не отлучайтесь из Иерусалима, но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ждите обещанного от Отца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о чем вы слышали от Меня, </a:t>
            </a:r>
          </a:p>
        </p:txBody>
      </p:sp>
    </p:spTree>
    <p:extLst>
      <p:ext uri="{BB962C8B-B14F-4D97-AF65-F5344CB8AC3E}">
        <p14:creationId xmlns:p14="http://schemas.microsoft.com/office/powerpoint/2010/main" val="94139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/>
              <a:t>Исходя из вступления, тема книги Деяния апостолов – Продолжение миссии Иисуса, в деяниях Святого Духа, которые проявились в служении апостолов. </a:t>
            </a:r>
          </a:p>
        </p:txBody>
      </p:sp>
    </p:spTree>
    <p:extLst>
      <p:ext uri="{BB962C8B-B14F-4D97-AF65-F5344CB8AC3E}">
        <p14:creationId xmlns:p14="http://schemas.microsoft.com/office/powerpoint/2010/main" val="362863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Гал.1:1-5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3284984"/>
            <a:ext cx="10225136" cy="3462553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1. Павел Апостол, </a:t>
            </a:r>
            <a:r>
              <a:rPr lang="ru-RU" sz="2400" b="1" dirty="0"/>
              <a:t>избранный не человеками и не через человека</a:t>
            </a:r>
            <a:r>
              <a:rPr lang="ru-RU" sz="2400" dirty="0"/>
              <a:t>, но Иисусом Христом и Богом </a:t>
            </a:r>
            <a:r>
              <a:rPr lang="ru-RU" sz="2400" dirty="0" err="1"/>
              <a:t>Отцем</a:t>
            </a:r>
            <a:r>
              <a:rPr lang="ru-RU" sz="2400" dirty="0"/>
              <a:t>, воскресившим Его из мертвых, </a:t>
            </a:r>
          </a:p>
          <a:p>
            <a:pPr algn="just"/>
            <a:r>
              <a:rPr lang="ru-RU" sz="2400" dirty="0"/>
              <a:t>2 и все находящиеся со мною братия - церквам </a:t>
            </a:r>
            <a:r>
              <a:rPr lang="ru-RU" sz="2400" dirty="0" err="1"/>
              <a:t>Галатийским</a:t>
            </a:r>
            <a:r>
              <a:rPr lang="ru-RU" sz="2400" dirty="0"/>
              <a:t>: </a:t>
            </a:r>
          </a:p>
          <a:p>
            <a:pPr algn="just"/>
            <a:r>
              <a:rPr lang="ru-RU" sz="2400" dirty="0"/>
              <a:t>3 благодать вам и мир от Бога Отца и Господа нашего Иисуса Христа, </a:t>
            </a:r>
          </a:p>
          <a:p>
            <a:pPr algn="just"/>
            <a:r>
              <a:rPr lang="ru-RU" sz="2400" dirty="0"/>
              <a:t>4 Который отдал Себя Самого за грехи наши, чтобы избавить нас от настоящего лукавого века, по воле Бога и Отца нашего; </a:t>
            </a:r>
          </a:p>
          <a:p>
            <a:pPr algn="just"/>
            <a:r>
              <a:rPr lang="ru-RU" sz="2400" dirty="0"/>
              <a:t>5 Ему слава во веки веков. Аминь.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07368" y="1988839"/>
            <a:ext cx="10945216" cy="864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2" panose="05020102010507070707" pitchFamily="18" charset="2"/>
              <a:buNone/>
            </a:pPr>
            <a:r>
              <a:rPr lang="ru-RU" sz="3200" b="1" dirty="0" smtClean="0"/>
              <a:t>Вступление в Посланию к </a:t>
            </a:r>
            <a:r>
              <a:rPr lang="ru-RU" sz="3200" b="1" dirty="0" err="1"/>
              <a:t>Г</a:t>
            </a:r>
            <a:r>
              <a:rPr lang="ru-RU" sz="3200" b="1" dirty="0" err="1" smtClean="0"/>
              <a:t>алатам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Гал</a:t>
            </a:r>
            <a:r>
              <a:rPr lang="ru-RU" sz="3200" b="1" dirty="0" smtClean="0"/>
              <a:t>. 1:1-5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99452403"/>
      </p:ext>
    </p:extLst>
  </p:cSld>
  <p:clrMapOvr>
    <a:masterClrMapping/>
  </p:clrMapOvr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4889</TotalTime>
  <Words>533</Words>
  <Application>Microsoft Office PowerPoint</Application>
  <PresentationFormat>Широкоэкранный</PresentationFormat>
  <Paragraphs>74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Corbel</vt:lpstr>
      <vt:lpstr>Gill Sans MT</vt:lpstr>
      <vt:lpstr>Helvetica</vt:lpstr>
      <vt:lpstr>Tahoma</vt:lpstr>
      <vt:lpstr>Wingdings</vt:lpstr>
      <vt:lpstr>Wingdings 2</vt:lpstr>
      <vt:lpstr>ms_pptbusplan_tp01017510</vt:lpstr>
      <vt:lpstr>Дивиденд</vt:lpstr>
      <vt:lpstr>Брендбук</vt:lpstr>
      <vt:lpstr>Презентация PowerPoint</vt:lpstr>
      <vt:lpstr>Презентация PowerPoint</vt:lpstr>
      <vt:lpstr>Правило #1</vt:lpstr>
      <vt:lpstr>Презентация PowerPoint</vt:lpstr>
      <vt:lpstr>Правило #2</vt:lpstr>
      <vt:lpstr>Функции Вступления (любого)</vt:lpstr>
      <vt:lpstr>Примеры из Библии</vt:lpstr>
      <vt:lpstr>Презентация PowerPoint</vt:lpstr>
      <vt:lpstr>Гал.1:1-5</vt:lpstr>
      <vt:lpstr>Презентация PowerPoint</vt:lpstr>
      <vt:lpstr>Неудачные варианты вступления</vt:lpstr>
      <vt:lpstr>Вступление к мисс. вестям</vt:lpstr>
      <vt:lpstr>Правило 2:   Вступление </vt:lpstr>
      <vt:lpstr>ПРИМЕР:</vt:lpstr>
      <vt:lpstr>Упражнение:</vt:lpstr>
      <vt:lpstr>ПРОДОЛЖЕНИЕ следует…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67</cp:revision>
  <dcterms:created xsi:type="dcterms:W3CDTF">2017-05-02T01:57:43Z</dcterms:created>
  <dcterms:modified xsi:type="dcterms:W3CDTF">2023-02-24T06:23:46Z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