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3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2"/>
    <p:sldMasterId id="2147483746" r:id="rId3"/>
    <p:sldMasterId id="2147483761" r:id="rId4"/>
    <p:sldMasterId id="2147483809" r:id="rId5"/>
  </p:sldMasterIdLst>
  <p:notesMasterIdLst>
    <p:notesMasterId r:id="rId73"/>
  </p:notesMasterIdLst>
  <p:handoutMasterIdLst>
    <p:handoutMasterId r:id="rId74"/>
  </p:handoutMasterIdLst>
  <p:sldIdLst>
    <p:sldId id="372" r:id="rId6"/>
    <p:sldId id="373" r:id="rId7"/>
    <p:sldId id="305" r:id="rId8"/>
    <p:sldId id="311" r:id="rId9"/>
    <p:sldId id="312" r:id="rId10"/>
    <p:sldId id="313" r:id="rId11"/>
    <p:sldId id="314" r:id="rId12"/>
    <p:sldId id="315" r:id="rId13"/>
    <p:sldId id="368" r:id="rId14"/>
    <p:sldId id="320" r:id="rId15"/>
    <p:sldId id="321" r:id="rId16"/>
    <p:sldId id="322" r:id="rId17"/>
    <p:sldId id="316" r:id="rId18"/>
    <p:sldId id="317" r:id="rId19"/>
    <p:sldId id="318" r:id="rId20"/>
    <p:sldId id="319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36" r:id="rId35"/>
    <p:sldId id="337" r:id="rId36"/>
    <p:sldId id="338" r:id="rId37"/>
    <p:sldId id="339" r:id="rId38"/>
    <p:sldId id="340" r:id="rId39"/>
    <p:sldId id="341" r:id="rId40"/>
    <p:sldId id="342" r:id="rId41"/>
    <p:sldId id="343" r:id="rId42"/>
    <p:sldId id="344" r:id="rId43"/>
    <p:sldId id="345" r:id="rId44"/>
    <p:sldId id="346" r:id="rId45"/>
    <p:sldId id="347" r:id="rId46"/>
    <p:sldId id="348" r:id="rId47"/>
    <p:sldId id="349" r:id="rId48"/>
    <p:sldId id="350" r:id="rId49"/>
    <p:sldId id="351" r:id="rId50"/>
    <p:sldId id="352" r:id="rId51"/>
    <p:sldId id="353" r:id="rId52"/>
    <p:sldId id="354" r:id="rId53"/>
    <p:sldId id="355" r:id="rId54"/>
    <p:sldId id="356" r:id="rId55"/>
    <p:sldId id="357" r:id="rId56"/>
    <p:sldId id="358" r:id="rId57"/>
    <p:sldId id="359" r:id="rId58"/>
    <p:sldId id="360" r:id="rId59"/>
    <p:sldId id="361" r:id="rId60"/>
    <p:sldId id="362" r:id="rId61"/>
    <p:sldId id="363" r:id="rId62"/>
    <p:sldId id="364" r:id="rId63"/>
    <p:sldId id="365" r:id="rId64"/>
    <p:sldId id="366" r:id="rId65"/>
    <p:sldId id="369" r:id="rId66"/>
    <p:sldId id="370" r:id="rId67"/>
    <p:sldId id="310" r:id="rId68"/>
    <p:sldId id="307" r:id="rId69"/>
    <p:sldId id="374" r:id="rId70"/>
    <p:sldId id="308" r:id="rId71"/>
    <p:sldId id="309" r:id="rId72"/>
  </p:sldIdLst>
  <p:sldSz cx="12192000" cy="6858000"/>
  <p:notesSz cx="6997700" cy="9283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00"/>
  </p:normalViewPr>
  <p:slideViewPr>
    <p:cSldViewPr>
      <p:cViewPr varScale="1">
        <p:scale>
          <a:sx n="89" d="100"/>
          <a:sy n="89" d="100"/>
        </p:scale>
        <p:origin x="120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handoutMaster" Target="handoutMasters/handoutMaster1.xml"/><Relationship Id="rId5" Type="http://schemas.openxmlformats.org/officeDocument/2006/relationships/slideMaster" Target="slideMasters/slideMaster4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charset="0"/>
              </a:defRPr>
            </a:lvl1pPr>
          </a:lstStyle>
          <a:p>
            <a:endParaRPr lang="ru-RU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charset="0"/>
              </a:defRPr>
            </a:lvl1pPr>
          </a:lstStyle>
          <a:p>
            <a:endParaRPr lang="ru-RU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charset="0"/>
              </a:defRPr>
            </a:lvl1pPr>
          </a:lstStyle>
          <a:p>
            <a:endParaRPr lang="ru-RU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charset="0"/>
              </a:defRPr>
            </a:lvl1pPr>
          </a:lstStyle>
          <a:p>
            <a:fld id="{CA2CDD77-7F2B-4412-BF84-68F56F32400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5954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charset="0"/>
              </a:defRPr>
            </a:lvl1pPr>
          </a:lstStyle>
          <a:p>
            <a:endParaRPr lang="ru-RU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charset="0"/>
              </a:defRPr>
            </a:lvl1pPr>
          </a:lstStyle>
          <a:p>
            <a:endParaRPr lang="ru-RU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4813" y="696913"/>
            <a:ext cx="6188075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0075"/>
            <a:ext cx="5597525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charset="0"/>
              </a:defRPr>
            </a:lvl1pPr>
          </a:lstStyle>
          <a:p>
            <a:endParaRPr lang="ru-RU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charset="0"/>
              </a:defRPr>
            </a:lvl1pPr>
          </a:lstStyle>
          <a:p>
            <a:fld id="{F37BAF75-4E80-4FCF-AAA0-52893550E64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5010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20638" y="466725"/>
            <a:ext cx="4256087" cy="2395538"/>
          </a:xfrm>
        </p:spPr>
      </p:sp>
    </p:spTree>
    <p:extLst>
      <p:ext uri="{BB962C8B-B14F-4D97-AF65-F5344CB8AC3E}">
        <p14:creationId xmlns:p14="http://schemas.microsoft.com/office/powerpoint/2010/main" val="2698221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35B98BC-E7D2-433E-BCB3-15171DD69D96}" type="slidenum">
              <a:rPr lang="en-US" altLang="ru-RU"/>
              <a:pPr/>
              <a:t>29</a:t>
            </a:fld>
            <a:endParaRPr lang="en-US" altLang="ru-RU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4813" y="696913"/>
            <a:ext cx="6188075" cy="3481387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379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78400" y="2135188"/>
            <a:ext cx="6908800" cy="1827212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78400" y="4038600"/>
            <a:ext cx="6902451" cy="10668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04800" y="6248400"/>
            <a:ext cx="2540000" cy="457200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ru-RU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49600" y="6248400"/>
            <a:ext cx="5791200" cy="457200"/>
          </a:xfrm>
        </p:spPr>
        <p:txBody>
          <a:bodyPr/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347200" y="6248400"/>
            <a:ext cx="2540000" cy="457200"/>
          </a:xfrm>
        </p:spPr>
        <p:txBody>
          <a:bodyPr/>
          <a:lstStyle>
            <a:lvl1pPr>
              <a:defRPr sz="800"/>
            </a:lvl1pPr>
          </a:lstStyle>
          <a:p>
            <a:fld id="{5BD10AC9-6396-4340-9F8E-7C16EC332FA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0B0A3-48A5-4348-8941-1AC2F4E6C9A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954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74200" y="228600"/>
            <a:ext cx="2311400" cy="5867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228600"/>
            <a:ext cx="67310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FBB99-14B5-499C-BCFB-9535C4C485E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842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" y="0"/>
            <a:ext cx="12188699" cy="47993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 bwMode="ltGray">
          <a:xfrm>
            <a:off x="-3" y="4754880"/>
            <a:ext cx="12192003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 bwMode="white">
          <a:xfrm>
            <a:off x="-128" y="4724400"/>
            <a:ext cx="12188827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3" cy="114300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3" cy="762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500" cap="none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470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9E583DDF-CA54-461A-A486-592D2374C532}" type="datetimeFigureOut">
              <a:rPr lang="ru-RU" smtClean="0">
                <a:solidFill>
                  <a:srgbClr val="E5E8E8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08.03.2023</a:t>
            </a:fld>
            <a:endParaRPr lang="ru-RU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A8D9AD5-F248-4919-864A-CFD76CC027D6}" type="slidenum">
              <a:rPr lang="ru-RU" smtClean="0">
                <a:solidFill>
                  <a:srgbClr val="E5E8E8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E5E8E8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87994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ltGray">
          <a:xfrm>
            <a:off x="0" y="0"/>
            <a:ext cx="12188827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2" y="411480"/>
            <a:ext cx="12188827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>
              <a:defRPr sz="39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38100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9E583DDF-CA54-461A-A486-592D2374C532}" type="datetimeFigureOut">
              <a:rPr lang="ru-RU" smtClean="0">
                <a:solidFill>
                  <a:srgbClr val="E5E8E8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08.03.2023</a:t>
            </a:fld>
            <a:endParaRPr lang="ru-RU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A8D9AD5-F248-4919-864A-CFD76CC027D6}" type="slidenum">
              <a:rPr lang="ru-RU" smtClean="0">
                <a:solidFill>
                  <a:srgbClr val="E5E8E8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E5E8E8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720759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альтернативного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>
              <a:defRPr sz="3900" b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none" baseline="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9E583DDF-CA54-461A-A486-592D2374C532}" type="datetimeFigureOut">
              <a:rPr lang="ru-RU" smtClean="0">
                <a:solidFill>
                  <a:srgbClr val="E5E8E8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08.03.2023</a:t>
            </a:fld>
            <a:endParaRPr lang="ru-RU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A8D9AD5-F248-4919-864A-CFD76CC027D6}" type="slidenum">
              <a:rPr lang="ru-RU" smtClean="0">
                <a:solidFill>
                  <a:srgbClr val="E5E8E8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E5E8E8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879359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9DD7D43D-6574-4C7B-808D-C6C12215A4D4}" type="datetimeFigureOut">
              <a:rPr lang="ru-RU" smtClean="0">
                <a:solidFill>
                  <a:srgbClr val="E5E8E8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08.03.2023</a:t>
            </a:fld>
            <a:endParaRPr lang="ru-RU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A0ECE5F2-81AA-4605-B028-6FBA391056AF}" type="slidenum">
              <a:rPr lang="ru-RU" smtClean="0">
                <a:solidFill>
                  <a:srgbClr val="E5E8E8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E5E8E8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64474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6344"/>
            <a:ext cx="9509760" cy="12344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50" b="0" cap="none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4"/>
            <a:ext cx="4572000" cy="3288847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50" b="0" cap="none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4"/>
            <a:ext cx="4572000" cy="3288847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9E583DDF-CA54-461A-A486-592D2374C532}" type="datetimeFigureOut">
              <a:rPr lang="ru-RU" smtClean="0">
                <a:solidFill>
                  <a:srgbClr val="E5E8E8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08.03.2023</a:t>
            </a:fld>
            <a:endParaRPr lang="ru-RU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A8D9AD5-F248-4919-864A-CFD76CC027D6}" type="slidenum">
              <a:rPr lang="ru-RU" smtClean="0">
                <a:solidFill>
                  <a:srgbClr val="E5E8E8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E5E8E8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90979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9E583DDF-CA54-461A-A486-592D2374C532}" type="datetimeFigureOut">
              <a:rPr lang="ru-RU" smtClean="0">
                <a:solidFill>
                  <a:srgbClr val="E5E8E8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08.03.2023</a:t>
            </a:fld>
            <a:endParaRPr lang="ru-RU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A8D9AD5-F248-4919-864A-CFD76CC027D6}" type="slidenum">
              <a:rPr lang="ru-RU" smtClean="0">
                <a:solidFill>
                  <a:srgbClr val="E5E8E8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E5E8E8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01022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9E583DDF-CA54-461A-A486-592D2374C532}" type="datetimeFigureOut">
              <a:rPr lang="ru-RU" smtClean="0">
                <a:solidFill>
                  <a:srgbClr val="263050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08.03.2023</a:t>
            </a:fld>
            <a:endParaRPr lang="ru-RU" dirty="0">
              <a:solidFill>
                <a:srgbClr val="263050"/>
              </a:solidFill>
              <a:latin typeface="Corbel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263050"/>
              </a:solidFill>
              <a:latin typeface="Corbe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A8D9AD5-F248-4919-864A-CFD76CC027D6}" type="slidenum">
              <a:rPr lang="ru-RU" smtClean="0">
                <a:solidFill>
                  <a:srgbClr val="263050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263050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3321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83E7ED-5278-45E8-BCFD-319F4C53605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3985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0412" y="2362202"/>
            <a:ext cx="3200400" cy="1990725"/>
          </a:xfrm>
        </p:spPr>
        <p:txBody>
          <a:bodyPr anchor="b">
            <a:normAutofit/>
          </a:bodyPr>
          <a:lstStyle>
            <a:lvl1pPr>
              <a:defRPr sz="255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4213" y="685800"/>
            <a:ext cx="7239001" cy="54864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9E583DDF-CA54-461A-A486-592D2374C532}" type="datetimeFigureOut">
              <a:rPr lang="ru-RU" smtClean="0">
                <a:solidFill>
                  <a:srgbClr val="E5E8E8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08.03.2023</a:t>
            </a:fld>
            <a:endParaRPr lang="ru-RU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A8D9AD5-F248-4919-864A-CFD76CC027D6}" type="slidenum">
              <a:rPr lang="ru-RU" smtClean="0">
                <a:solidFill>
                  <a:srgbClr val="E5E8E8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E5E8E8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79418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Альтернативное содержание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0412" y="2362202"/>
            <a:ext cx="3200400" cy="1990725"/>
          </a:xfrm>
        </p:spPr>
        <p:txBody>
          <a:bodyPr anchor="b">
            <a:normAutofit/>
          </a:bodyPr>
          <a:lstStyle>
            <a:lvl1pPr>
              <a:defRPr sz="2550" b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9E583DDF-CA54-461A-A486-592D2374C532}" type="datetimeFigureOut">
              <a:rPr lang="ru-RU" smtClean="0">
                <a:solidFill>
                  <a:srgbClr val="263050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08.03.2023</a:t>
            </a:fld>
            <a:endParaRPr lang="ru-RU" dirty="0">
              <a:solidFill>
                <a:srgbClr val="263050"/>
              </a:solidFill>
              <a:latin typeface="Corbel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A8D9AD5-F248-4919-864A-CFD76CC027D6}" type="slidenum">
              <a:rPr lang="ru-RU" smtClean="0">
                <a:solidFill>
                  <a:srgbClr val="263050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263050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61780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3215" y="2362200"/>
            <a:ext cx="3200400" cy="1993392"/>
          </a:xfrm>
        </p:spPr>
        <p:txBody>
          <a:bodyPr anchor="b">
            <a:normAutofit/>
          </a:bodyPr>
          <a:lstStyle>
            <a:lvl1pPr>
              <a:defRPr sz="2550" b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23215" y="4355592"/>
            <a:ext cx="3200400" cy="1644614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9E583DDF-CA54-461A-A486-592D2374C532}" type="datetimeFigureOut">
              <a:rPr lang="ru-RU" smtClean="0">
                <a:solidFill>
                  <a:srgbClr val="E5E8E8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08.03.2023</a:t>
            </a:fld>
            <a:endParaRPr lang="ru-RU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A8D9AD5-F248-4919-864A-CFD76CC027D6}" type="slidenum">
              <a:rPr lang="ru-RU" smtClean="0">
                <a:solidFill>
                  <a:srgbClr val="E5E8E8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E5E8E8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87293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9E583DDF-CA54-461A-A486-592D2374C532}" type="datetimeFigureOut">
              <a:rPr lang="ru-RU" smtClean="0">
                <a:solidFill>
                  <a:srgbClr val="E5E8E8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08.03.2023</a:t>
            </a:fld>
            <a:endParaRPr lang="ru-RU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A8D9AD5-F248-4919-864A-CFD76CC027D6}" type="slidenum">
              <a:rPr lang="ru-RU" smtClean="0">
                <a:solidFill>
                  <a:srgbClr val="E5E8E8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E5E8E8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64303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9E583DDF-CA54-461A-A486-592D2374C532}" type="datetimeFigureOut">
              <a:rPr lang="ru-RU" smtClean="0">
                <a:solidFill>
                  <a:srgbClr val="E5E8E8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08.03.2023</a:t>
            </a:fld>
            <a:endParaRPr lang="ru-RU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A8D9AD5-F248-4919-864A-CFD76CC027D6}" type="slidenum">
              <a:rPr lang="ru-RU" smtClean="0">
                <a:solidFill>
                  <a:srgbClr val="E5E8E8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E5E8E8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35559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9B79AA-C655-4CB2-800A-79FB62253D6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466018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/>
            <a:fld id="{13A95E66-AAE4-4F83-84BC-554D72929571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27329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25717" rIns="25717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63565" y="285793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3375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63565" y="4905542"/>
            <a:ext cx="9144001" cy="717046"/>
          </a:xfrm>
          <a:prstGeom prst="rect">
            <a:avLst/>
          </a:prstGeom>
        </p:spPr>
        <p:txBody>
          <a:bodyPr anchor="ctr"/>
          <a:lstStyle>
            <a:lvl1pPr algn="ctr"/>
            <a:lvl2pPr marL="0" indent="257175" algn="ctr">
              <a:buSzTx/>
              <a:buNone/>
            </a:lvl2pPr>
            <a:lvl3pPr marL="0" indent="514350" algn="ctr">
              <a:buSzTx/>
              <a:buNone/>
            </a:lvl3pPr>
            <a:lvl4pPr marL="0" indent="771525" algn="ctr">
              <a:buSzTx/>
              <a:buNone/>
            </a:lvl4pPr>
            <a:lvl5pPr marL="0" indent="1028700" algn="ctr">
              <a:buSzTx/>
              <a:buNone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/>
            <a:fld id="{13A95E66-AAE4-4F83-84BC-554D72929571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529482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25717" rIns="25717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237065" y="365129"/>
            <a:ext cx="6809363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237065" y="1825625"/>
            <a:ext cx="6809363" cy="4351338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/>
            <a:fld id="{13A95E66-AAE4-4F83-84BC-554D72929571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414530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25717" rIns="25717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4" y="365129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4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43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61029" y="5051957"/>
            <a:ext cx="1662848" cy="1662848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/>
            <a:fld id="{13A95E66-AAE4-4F83-84BC-554D72929571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69716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EF6931-E2E8-4448-AF3E-32CE22D2CB8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1370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25717" rIns="25717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4" y="365129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4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/>
            <a:fld id="{13A95E66-AAE4-4F83-84BC-554D72929571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605253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25717" rIns="25717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76745" y="365129"/>
            <a:ext cx="3909475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76745" y="1825626"/>
            <a:ext cx="3909475" cy="4168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/>
            <a:fld id="{13A95E66-AAE4-4F83-84BC-554D72929571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656022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25717" rIns="25717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7603" y="365129"/>
            <a:ext cx="470567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7603" y="1825628"/>
            <a:ext cx="4705676" cy="4633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74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04813" y="5043517"/>
            <a:ext cx="1719131" cy="1719131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/>
            <a:fld id="{13A95E66-AAE4-4F83-84BC-554D72929571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823886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25717" rIns="25717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4951" y="365129"/>
            <a:ext cx="6374676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04951" y="1825627"/>
            <a:ext cx="6374676" cy="46274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85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77343" y="5267180"/>
            <a:ext cx="1539359" cy="153936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/>
            <a:fld id="{13A95E66-AAE4-4F83-84BC-554D72929571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57235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25717" rIns="25717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073446" y="681584"/>
            <a:ext cx="5254604" cy="1325564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073446" y="2142088"/>
            <a:ext cx="5254604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96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43368" y="5248638"/>
            <a:ext cx="1449283" cy="1449283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/>
            <a:fld id="{13A95E66-AAE4-4F83-84BC-554D72929571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345887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25717" rIns="25717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1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65761" y="365129"/>
            <a:ext cx="722376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65761" y="1825625"/>
            <a:ext cx="7223760" cy="42094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107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46441" y="5191464"/>
            <a:ext cx="1617835" cy="1617836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/>
            <a:fld id="{13A95E66-AAE4-4F83-84BC-554D72929571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11754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25717" rIns="25717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1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1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/>
            <a:fld id="{13A95E66-AAE4-4F83-84BC-554D72929571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58877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25717" rIns="25717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551713" y="495759"/>
            <a:ext cx="4634507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551713" y="1956255"/>
            <a:ext cx="4634507" cy="44184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/>
            <a:fld id="{13A95E66-AAE4-4F83-84BC-554D72929571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209238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25717" rIns="25717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1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6136" y="2475827"/>
            <a:ext cx="6374861" cy="1914628"/>
          </a:xfrm>
          <a:prstGeom prst="rect">
            <a:avLst/>
          </a:prstGeom>
        </p:spPr>
        <p:txBody>
          <a:bodyPr/>
          <a:lstStyle>
            <a:lvl1pPr algn="ctr">
              <a:defRPr sz="3375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/>
            <a:fld id="{13A95E66-AAE4-4F83-84BC-554D72929571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17470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25717" rIns="25717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1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403139" y="365129"/>
            <a:ext cx="4980564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4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403139" y="1825628"/>
            <a:ext cx="4980564" cy="46335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/>
            <a:fld id="{13A95E66-AAE4-4F83-84BC-554D72929571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99790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0000" y="1447800"/>
            <a:ext cx="4521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64400" y="1447800"/>
            <a:ext cx="4521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D75CF3-B8AA-47BB-9B72-30CD7C96C90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694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25717" rIns="25717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1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15938" y="365129"/>
            <a:ext cx="5798105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5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15938" y="1825625"/>
            <a:ext cx="5798105" cy="43611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/>
            <a:fld id="{13A95E66-AAE4-4F83-84BC-554D72929571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159796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25717" rIns="25717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1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08134" y="4626040"/>
            <a:ext cx="9144001" cy="1969312"/>
          </a:xfrm>
          <a:prstGeom prst="rect">
            <a:avLst/>
          </a:prstGeom>
        </p:spPr>
        <p:txBody>
          <a:bodyPr/>
          <a:lstStyle>
            <a:lvl1pPr algn="ctr">
              <a:defRPr sz="3375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/>
            <a:fld id="{13A95E66-AAE4-4F83-84BC-554D72929571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008214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25717" rIns="25717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1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378453" y="365129"/>
            <a:ext cx="4876592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7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378453" y="1825624"/>
            <a:ext cx="4876592" cy="4575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/>
            <a:fld id="{13A95E66-AAE4-4F83-84BC-554D72929571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285149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6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25717" rIns="25717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18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41225" y="365129"/>
            <a:ext cx="5917475" cy="132556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8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341225" y="1825625"/>
            <a:ext cx="5917475" cy="436116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  <a:lvl2pPr algn="r">
              <a:defRPr>
                <a:solidFill>
                  <a:srgbClr val="FFFFFF"/>
                </a:solidFill>
              </a:defRPr>
            </a:lvl2pPr>
            <a:lvl3pPr algn="r">
              <a:defRPr>
                <a:solidFill>
                  <a:srgbClr val="FFFFFF"/>
                </a:solidFill>
              </a:defRPr>
            </a:lvl3pPr>
            <a:lvl4pPr algn="r">
              <a:defRPr>
                <a:solidFill>
                  <a:srgbClr val="FFFFFF"/>
                </a:solidFill>
              </a:defRPr>
            </a:lvl4pPr>
            <a:lvl5pPr algn="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/>
            <a:fld id="{13A95E66-AAE4-4F83-84BC-554D72929571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526291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25717" rIns="25717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1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2" y="540226"/>
            <a:ext cx="6613188" cy="1950059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3249036"/>
            <a:ext cx="10515600" cy="2927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/>
            <a:fld id="{13A95E66-AAE4-4F83-84BC-554D72929571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290784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25717" rIns="25717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2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28407" y="948785"/>
            <a:ext cx="8300728" cy="1325564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0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128407" y="2451370"/>
            <a:ext cx="8300728" cy="34241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0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/>
            <a:fld id="{13A95E66-AAE4-4F83-84BC-554D72929571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569194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25717" rIns="25717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2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45388" y="365129"/>
            <a:ext cx="4610912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1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45388" y="1825625"/>
            <a:ext cx="4610912" cy="47308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/>
            <a:fld id="{13A95E66-AAE4-4F83-84BC-554D72929571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170913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uas Partes d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25717" rIns="25717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2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09519" y="1844829"/>
            <a:ext cx="4586948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25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309519" y="373626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 smtClean="0"/>
              <a:t>Образец текста</a:t>
            </a:r>
          </a:p>
        </p:txBody>
      </p:sp>
      <p:sp>
        <p:nvSpPr>
          <p:cNvPr id="226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5609104" y="373626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 smtClean="0"/>
              <a:t>Образец текста</a:t>
            </a:r>
          </a:p>
        </p:txBody>
      </p:sp>
      <p:sp>
        <p:nvSpPr>
          <p:cNvPr id="2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/>
            <a:fld id="{13A95E66-AAE4-4F83-84BC-554D72929571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630979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25717" rIns="25717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2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8260" y="2585279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3375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/>
            <a:fld id="{13A95E66-AAE4-4F83-84BC-554D72929571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845493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25717" rIns="25717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2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94072" y="365129"/>
            <a:ext cx="9662653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4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94072" y="1825625"/>
            <a:ext cx="966265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/>
            <a:fld id="{13A95E66-AAE4-4F83-84BC-554D72929571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91345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E2B669-1B69-4B69-BE46-0B03245FF37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01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25717" rIns="25717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25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4741" y="365129"/>
            <a:ext cx="9613491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5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4741" y="1825625"/>
            <a:ext cx="961349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5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/>
            <a:fld id="{13A95E66-AAE4-4F83-84BC-554D72929571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11998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25717" rIns="25717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2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15267" y="365129"/>
            <a:ext cx="4708188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6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15267" y="1825624"/>
            <a:ext cx="4708188" cy="4691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/>
            <a:fld id="{13A95E66-AAE4-4F83-84BC-554D72929571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134140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25717" rIns="25717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2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9934" y="4470400"/>
            <a:ext cx="9144001" cy="2387600"/>
          </a:xfrm>
          <a:prstGeom prst="rect">
            <a:avLst/>
          </a:prstGeom>
        </p:spPr>
        <p:txBody>
          <a:bodyPr/>
          <a:lstStyle>
            <a:lvl1pPr algn="ctr">
              <a:defRPr sz="3375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/>
            <a:fld id="{13A95E66-AAE4-4F83-84BC-554D72929571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942825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25717" rIns="25717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2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24472" y="862005"/>
            <a:ext cx="4365105" cy="1325564"/>
          </a:xfrm>
          <a:prstGeom prst="rect">
            <a:avLst/>
          </a:prstGeom>
        </p:spPr>
        <p:txBody>
          <a:bodyPr/>
          <a:lstStyle>
            <a:lvl1pPr>
              <a:defRPr sz="2025">
                <a:solidFill>
                  <a:srgbClr val="384C67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24472" y="2322508"/>
            <a:ext cx="4365105" cy="43513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84C67"/>
                </a:solidFill>
              </a:defRPr>
            </a:lvl1pPr>
            <a:lvl2pPr>
              <a:defRPr>
                <a:solidFill>
                  <a:srgbClr val="384C67"/>
                </a:solidFill>
              </a:defRPr>
            </a:lvl2pPr>
            <a:lvl3pPr>
              <a:defRPr>
                <a:solidFill>
                  <a:srgbClr val="384C67"/>
                </a:solidFill>
              </a:defRPr>
            </a:lvl3pPr>
            <a:lvl4pPr>
              <a:defRPr>
                <a:solidFill>
                  <a:srgbClr val="384C67"/>
                </a:solidFill>
              </a:defRPr>
            </a:lvl4pPr>
            <a:lvl5pPr>
              <a:defRPr>
                <a:solidFill>
                  <a:srgbClr val="384C67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/>
            <a:fld id="{13A95E66-AAE4-4F83-84BC-554D72929571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328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25717" rIns="25717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2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878722" y="365129"/>
            <a:ext cx="6264615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9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78722" y="1825626"/>
            <a:ext cx="6264615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/>
            <a:fld id="{13A95E66-AAE4-4F83-84BC-554D72929571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663678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25717" rIns="25717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3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80400" y="365129"/>
            <a:ext cx="6264613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0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80400" y="1825626"/>
            <a:ext cx="6264613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/>
            <a:fld id="{13A95E66-AAE4-4F83-84BC-554D72929571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620799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25717" rIns="25717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3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42025" y="365129"/>
            <a:ext cx="3733331" cy="1325563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1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42025" y="1825625"/>
            <a:ext cx="3733331" cy="4536264"/>
          </a:xfrm>
          <a:prstGeom prst="rect">
            <a:avLst/>
          </a:prstGeom>
        </p:spPr>
        <p:txBody>
          <a:bodyPr/>
          <a:lstStyle>
            <a:lvl1pPr>
              <a:defRPr sz="1575">
                <a:solidFill>
                  <a:srgbClr val="FFFFFF"/>
                </a:solidFill>
              </a:defRPr>
            </a:lvl1pPr>
            <a:lvl2pPr marL="385763" indent="-128588">
              <a:defRPr sz="1575">
                <a:solidFill>
                  <a:srgbClr val="FFFFFF"/>
                </a:solidFill>
              </a:defRPr>
            </a:lvl2pPr>
            <a:lvl3pPr marL="652829" indent="-138479">
              <a:defRPr sz="1575">
                <a:solidFill>
                  <a:srgbClr val="FFFFFF"/>
                </a:solidFill>
              </a:defRPr>
            </a:lvl3pPr>
            <a:lvl4pPr marL="921544" indent="-150019">
              <a:defRPr sz="1575">
                <a:solidFill>
                  <a:srgbClr val="FFFFFF"/>
                </a:solidFill>
              </a:defRPr>
            </a:lvl4pPr>
            <a:lvl5pPr marL="1192357" indent="-163657">
              <a:defRPr sz="1575"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/>
            <a:fld id="{13A95E66-AAE4-4F83-84BC-554D72929571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565834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25717" rIns="25717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3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767563" y="365129"/>
            <a:ext cx="4457988" cy="1325563"/>
          </a:xfrm>
          <a:prstGeom prst="rect">
            <a:avLst/>
          </a:prstGeom>
        </p:spPr>
        <p:txBody>
          <a:bodyPr/>
          <a:lstStyle>
            <a:lvl1pPr>
              <a:defRPr sz="2025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767563" y="1825626"/>
            <a:ext cx="4457988" cy="46140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/>
            <a:fld id="{13A95E66-AAE4-4F83-84BC-554D72929571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537800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lide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6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3375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3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41"/>
            <a:ext cx="9144000" cy="1655763"/>
          </a:xfrm>
          <a:prstGeom prst="rect">
            <a:avLst/>
          </a:prstGeom>
        </p:spPr>
        <p:txBody>
          <a:bodyPr/>
          <a:lstStyle>
            <a:lvl1pPr algn="ctr">
              <a:defRPr sz="1350"/>
            </a:lvl1pPr>
            <a:lvl2pPr marL="0" indent="257175" algn="ctr">
              <a:buSzTx/>
              <a:buNone/>
              <a:defRPr sz="1350"/>
            </a:lvl2pPr>
            <a:lvl3pPr marL="0" indent="514350" algn="ctr">
              <a:buSzTx/>
              <a:buNone/>
              <a:defRPr sz="1350"/>
            </a:lvl3pPr>
            <a:lvl4pPr marL="0" indent="771525" algn="ctr">
              <a:buSzTx/>
              <a:buNone/>
              <a:defRPr sz="1350"/>
            </a:lvl4pPr>
            <a:lvl5pPr marL="0" indent="1028700" algn="ctr">
              <a:buSzTx/>
              <a:buNone/>
              <a:defRPr sz="135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3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/>
            <a:fld id="{13A95E66-AAE4-4F83-84BC-554D72929571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7872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3375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4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1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1350">
                <a:solidFill>
                  <a:srgbClr val="888888"/>
                </a:solidFill>
              </a:defRPr>
            </a:lvl1pPr>
            <a:lvl2pPr marL="0" indent="257175">
              <a:buSzTx/>
              <a:buNone/>
              <a:defRPr sz="1350">
                <a:solidFill>
                  <a:srgbClr val="888888"/>
                </a:solidFill>
              </a:defRPr>
            </a:lvl2pPr>
            <a:lvl3pPr marL="0" indent="514350">
              <a:buSzTx/>
              <a:buNone/>
              <a:defRPr sz="1350">
                <a:solidFill>
                  <a:srgbClr val="888888"/>
                </a:solidFill>
              </a:defRPr>
            </a:lvl3pPr>
            <a:lvl4pPr marL="0" indent="771525">
              <a:buSzTx/>
              <a:buNone/>
              <a:defRPr sz="1350">
                <a:solidFill>
                  <a:srgbClr val="888888"/>
                </a:solidFill>
              </a:defRPr>
            </a:lvl4pPr>
            <a:lvl5pPr marL="0" indent="1028700">
              <a:buSzTx/>
              <a:buNone/>
              <a:defRPr sz="135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2" y="6356352"/>
            <a:ext cx="251029" cy="248209"/>
          </a:xfrm>
          <a:prstGeom prst="rect">
            <a:avLst/>
          </a:prstGeom>
        </p:spPr>
        <p:txBody>
          <a:bodyPr anchor="t"/>
          <a:lstStyle>
            <a:lvl1pPr algn="l">
              <a:defRPr sz="1013"/>
            </a:lvl1pPr>
          </a:lstStyle>
          <a:p>
            <a:pPr defTabSz="685800"/>
            <a:fld id="{13A95E66-AAE4-4F83-84BC-554D72929571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44854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BED261-9B59-45B8-9CE5-2274097C717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813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3375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5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1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1350">
                <a:solidFill>
                  <a:srgbClr val="888888"/>
                </a:solidFill>
              </a:defRPr>
            </a:lvl1pPr>
            <a:lvl2pPr marL="0" indent="257175">
              <a:buSzTx/>
              <a:buNone/>
              <a:defRPr sz="1350">
                <a:solidFill>
                  <a:srgbClr val="888888"/>
                </a:solidFill>
              </a:defRPr>
            </a:lvl2pPr>
            <a:lvl3pPr marL="0" indent="514350">
              <a:buSzTx/>
              <a:buNone/>
              <a:defRPr sz="1350">
                <a:solidFill>
                  <a:srgbClr val="888888"/>
                </a:solidFill>
              </a:defRPr>
            </a:lvl3pPr>
            <a:lvl4pPr marL="0" indent="771525">
              <a:buSzTx/>
              <a:buNone/>
              <a:defRPr sz="1350">
                <a:solidFill>
                  <a:srgbClr val="888888"/>
                </a:solidFill>
              </a:defRPr>
            </a:lvl4pPr>
            <a:lvl5pPr marL="0" indent="1028700">
              <a:buSzTx/>
              <a:buNone/>
              <a:defRPr sz="135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2" y="6356352"/>
            <a:ext cx="251029" cy="248209"/>
          </a:xfrm>
          <a:prstGeom prst="rect">
            <a:avLst/>
          </a:prstGeom>
        </p:spPr>
        <p:txBody>
          <a:bodyPr anchor="t"/>
          <a:lstStyle>
            <a:lvl1pPr algn="l">
              <a:defRPr sz="1013"/>
            </a:lvl1pPr>
          </a:lstStyle>
          <a:p>
            <a:pPr defTabSz="685800"/>
            <a:fld id="{13A95E66-AAE4-4F83-84BC-554D72929571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723449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3375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6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1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1350">
                <a:solidFill>
                  <a:srgbClr val="888888"/>
                </a:solidFill>
              </a:defRPr>
            </a:lvl1pPr>
            <a:lvl2pPr marL="0" indent="257175">
              <a:buSzTx/>
              <a:buNone/>
              <a:defRPr sz="1350">
                <a:solidFill>
                  <a:srgbClr val="888888"/>
                </a:solidFill>
              </a:defRPr>
            </a:lvl2pPr>
            <a:lvl3pPr marL="0" indent="514350">
              <a:buSzTx/>
              <a:buNone/>
              <a:defRPr sz="1350">
                <a:solidFill>
                  <a:srgbClr val="888888"/>
                </a:solidFill>
              </a:defRPr>
            </a:lvl3pPr>
            <a:lvl4pPr marL="0" indent="771525">
              <a:buSzTx/>
              <a:buNone/>
              <a:defRPr sz="1350">
                <a:solidFill>
                  <a:srgbClr val="888888"/>
                </a:solidFill>
              </a:defRPr>
            </a:lvl4pPr>
            <a:lvl5pPr marL="0" indent="1028700">
              <a:buSzTx/>
              <a:buNone/>
              <a:defRPr sz="135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2" y="6356352"/>
            <a:ext cx="251029" cy="248209"/>
          </a:xfrm>
          <a:prstGeom prst="rect">
            <a:avLst/>
          </a:prstGeom>
        </p:spPr>
        <p:txBody>
          <a:bodyPr anchor="t"/>
          <a:lstStyle>
            <a:lvl1pPr algn="l">
              <a:defRPr sz="1013"/>
            </a:lvl1pPr>
          </a:lstStyle>
          <a:p>
            <a:pPr defTabSz="685800"/>
            <a:fld id="{13A95E66-AAE4-4F83-84BC-554D72929571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945647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3375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6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1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1350">
                <a:solidFill>
                  <a:srgbClr val="888888"/>
                </a:solidFill>
              </a:defRPr>
            </a:lvl1pPr>
            <a:lvl2pPr marL="0" indent="257175">
              <a:buSzTx/>
              <a:buNone/>
              <a:defRPr sz="1350">
                <a:solidFill>
                  <a:srgbClr val="888888"/>
                </a:solidFill>
              </a:defRPr>
            </a:lvl2pPr>
            <a:lvl3pPr marL="0" indent="514350">
              <a:buSzTx/>
              <a:buNone/>
              <a:defRPr sz="1350">
                <a:solidFill>
                  <a:srgbClr val="888888"/>
                </a:solidFill>
              </a:defRPr>
            </a:lvl3pPr>
            <a:lvl4pPr marL="0" indent="771525">
              <a:buSzTx/>
              <a:buNone/>
              <a:defRPr sz="1350">
                <a:solidFill>
                  <a:srgbClr val="888888"/>
                </a:solidFill>
              </a:defRPr>
            </a:lvl4pPr>
            <a:lvl5pPr marL="0" indent="1028700">
              <a:buSzTx/>
              <a:buNone/>
              <a:defRPr sz="135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7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2" y="6356352"/>
            <a:ext cx="251029" cy="248209"/>
          </a:xfrm>
          <a:prstGeom prst="rect">
            <a:avLst/>
          </a:prstGeom>
        </p:spPr>
        <p:txBody>
          <a:bodyPr anchor="t"/>
          <a:lstStyle>
            <a:lvl1pPr algn="l">
              <a:defRPr sz="1013"/>
            </a:lvl1pPr>
          </a:lstStyle>
          <a:p>
            <a:pPr defTabSz="685800"/>
            <a:fld id="{13A95E66-AAE4-4F83-84BC-554D72929571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739968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uas Partes de Conteúd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2" y="6356352"/>
            <a:ext cx="251029" cy="248209"/>
          </a:xfrm>
          <a:prstGeom prst="rect">
            <a:avLst/>
          </a:prstGeom>
        </p:spPr>
        <p:txBody>
          <a:bodyPr anchor="t"/>
          <a:lstStyle>
            <a:lvl1pPr algn="l">
              <a:defRPr sz="1013"/>
            </a:lvl1pPr>
          </a:lstStyle>
          <a:p>
            <a:pPr defTabSz="685800"/>
            <a:fld id="{13A95E66-AAE4-4F83-84BC-554D72929571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547390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90" y="365129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8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6"/>
            <a:ext cx="5157789" cy="823913"/>
          </a:xfrm>
          <a:prstGeom prst="rect">
            <a:avLst/>
          </a:prstGeom>
        </p:spPr>
        <p:txBody>
          <a:bodyPr anchor="b"/>
          <a:lstStyle>
            <a:lvl1pPr>
              <a:defRPr sz="1350" b="1"/>
            </a:lvl1pPr>
            <a:lvl2pPr marL="0" indent="257175">
              <a:buSzTx/>
              <a:buNone/>
              <a:defRPr sz="1350" b="1"/>
            </a:lvl2pPr>
            <a:lvl3pPr marL="0" indent="514350">
              <a:buSzTx/>
              <a:buNone/>
              <a:defRPr sz="1350" b="1"/>
            </a:lvl3pPr>
            <a:lvl4pPr marL="0" indent="771525">
              <a:buSzTx/>
              <a:buNone/>
              <a:defRPr sz="1350" b="1"/>
            </a:lvl4pPr>
            <a:lvl5pPr marL="0" indent="1028700">
              <a:buSzTx/>
              <a:buNone/>
              <a:defRPr sz="1350" b="1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88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6172202" y="1681166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lvl="0">
              <a:defRPr sz="2400" b="1"/>
            </a:pPr>
            <a:r>
              <a:rPr lang="ru-RU" smtClean="0"/>
              <a:t>Образец текста</a:t>
            </a:r>
          </a:p>
        </p:txBody>
      </p:sp>
      <p:sp>
        <p:nvSpPr>
          <p:cNvPr id="3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2" y="6356352"/>
            <a:ext cx="251029" cy="248209"/>
          </a:xfrm>
          <a:prstGeom prst="rect">
            <a:avLst/>
          </a:prstGeom>
        </p:spPr>
        <p:txBody>
          <a:bodyPr anchor="t"/>
          <a:lstStyle>
            <a:lvl1pPr algn="l">
              <a:defRPr sz="1013"/>
            </a:lvl1pPr>
          </a:lstStyle>
          <a:p>
            <a:pPr defTabSz="685800"/>
            <a:fld id="{13A95E66-AAE4-4F83-84BC-554D72929571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637040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ment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9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2" y="6356352"/>
            <a:ext cx="251029" cy="248209"/>
          </a:xfrm>
          <a:prstGeom prst="rect">
            <a:avLst/>
          </a:prstGeom>
        </p:spPr>
        <p:txBody>
          <a:bodyPr anchor="t"/>
          <a:lstStyle>
            <a:lvl1pPr algn="l">
              <a:defRPr sz="1013"/>
            </a:lvl1pPr>
          </a:lstStyle>
          <a:p>
            <a:pPr defTabSz="685800"/>
            <a:fld id="{13A95E66-AAE4-4F83-84BC-554D72929571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784454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 br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2" y="6356352"/>
            <a:ext cx="251029" cy="248209"/>
          </a:xfrm>
          <a:prstGeom prst="rect">
            <a:avLst/>
          </a:prstGeom>
        </p:spPr>
        <p:txBody>
          <a:bodyPr anchor="t"/>
          <a:lstStyle>
            <a:lvl1pPr algn="l">
              <a:defRPr sz="1013"/>
            </a:lvl1pPr>
          </a:lstStyle>
          <a:p>
            <a:pPr defTabSz="685800"/>
            <a:fld id="{13A95E66-AAE4-4F83-84BC-554D72929571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874194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údo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90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18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1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9"/>
            <a:ext cx="6172201" cy="4873625"/>
          </a:xfrm>
          <a:prstGeom prst="rect">
            <a:avLst/>
          </a:prstGeom>
        </p:spPr>
        <p:txBody>
          <a:bodyPr/>
          <a:lstStyle>
            <a:lvl3pPr marL="685800" indent="-171450"/>
            <a:lvl4pPr marL="977265" indent="-205740"/>
            <a:lvl5pPr marL="1234440" indent="-205740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13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839789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lvl="0">
              <a:defRPr sz="1600"/>
            </a:pPr>
            <a:r>
              <a:rPr lang="ru-RU" smtClean="0"/>
              <a:t>Образец текста</a:t>
            </a:r>
          </a:p>
        </p:txBody>
      </p:sp>
      <p:sp>
        <p:nvSpPr>
          <p:cNvPr id="4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2" y="6356352"/>
            <a:ext cx="251029" cy="248209"/>
          </a:xfrm>
          <a:prstGeom prst="rect">
            <a:avLst/>
          </a:prstGeom>
        </p:spPr>
        <p:txBody>
          <a:bodyPr anchor="t"/>
          <a:lstStyle>
            <a:lvl1pPr algn="l">
              <a:defRPr sz="1013"/>
            </a:lvl1pPr>
          </a:lstStyle>
          <a:p>
            <a:pPr defTabSz="685800"/>
            <a:fld id="{13A95E66-AAE4-4F83-84BC-554D72929571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697990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m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90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18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22" name="Espaço Reservado para Imagem 2"/>
          <p:cNvSpPr>
            <a:spLocks noGrp="1"/>
          </p:cNvSpPr>
          <p:nvPr>
            <p:ph type="pic" sz="half" idx="13"/>
          </p:nvPr>
        </p:nvSpPr>
        <p:spPr>
          <a:xfrm>
            <a:off x="5183187" y="987429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42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90" y="2057400"/>
            <a:ext cx="3932239" cy="3811588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  <a:lvl2pPr marL="0" indent="257175">
              <a:buSzTx/>
              <a:buNone/>
              <a:defRPr sz="900"/>
            </a:lvl2pPr>
            <a:lvl3pPr marL="0" indent="514350">
              <a:buSzTx/>
              <a:buNone/>
              <a:defRPr sz="900"/>
            </a:lvl3pPr>
            <a:lvl4pPr marL="0" indent="771525">
              <a:buSzTx/>
              <a:buNone/>
              <a:defRPr sz="900"/>
            </a:lvl4pPr>
            <a:lvl5pPr marL="0" indent="1028700">
              <a:buSz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2" y="6356352"/>
            <a:ext cx="251029" cy="248209"/>
          </a:xfrm>
          <a:prstGeom prst="rect">
            <a:avLst/>
          </a:prstGeom>
        </p:spPr>
        <p:txBody>
          <a:bodyPr anchor="t"/>
          <a:lstStyle>
            <a:lvl1pPr algn="l">
              <a:defRPr sz="1013"/>
            </a:lvl1pPr>
          </a:lstStyle>
          <a:p>
            <a:pPr defTabSz="685800"/>
            <a:fld id="{13A95E66-AAE4-4F83-84BC-554D72929571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705453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2" y="6356352"/>
            <a:ext cx="251029" cy="248209"/>
          </a:xfrm>
          <a:prstGeom prst="rect">
            <a:avLst/>
          </a:prstGeom>
        </p:spPr>
        <p:txBody>
          <a:bodyPr anchor="t"/>
          <a:lstStyle>
            <a:lvl1pPr algn="l">
              <a:defRPr sz="1013"/>
            </a:lvl1pPr>
          </a:lstStyle>
          <a:p>
            <a:pPr defTabSz="685800"/>
            <a:fld id="{13A95E66-AAE4-4F83-84BC-554D72929571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45250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A4E9A0-5025-40EE-8DD7-D9C656EADAC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2275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o e Títul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4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2" y="365125"/>
            <a:ext cx="77343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2" y="6356352"/>
            <a:ext cx="251029" cy="248209"/>
          </a:xfrm>
          <a:prstGeom prst="rect">
            <a:avLst/>
          </a:prstGeom>
        </p:spPr>
        <p:txBody>
          <a:bodyPr anchor="t"/>
          <a:lstStyle>
            <a:lvl1pPr algn="l">
              <a:defRPr sz="1013"/>
            </a:lvl1pPr>
          </a:lstStyle>
          <a:p>
            <a:pPr defTabSz="685800"/>
            <a:fld id="{13A95E66-AAE4-4F83-84BC-554D72929571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912132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endParaRPr lang="ru-RU" sz="135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endParaRPr lang="ru-RU" sz="135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0483E7ED-5278-45E8-BCFD-319F4C536056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3553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BCD5785-8A43-4CC4-A705-D4AA7E8DB57F}" type="datetimeFigureOut">
              <a:rPr lang="en-US" sz="1350" smtClean="0">
                <a:solidFill>
                  <a:prstClr val="black">
                    <a:tint val="75000"/>
                  </a:prstClr>
                </a:solidFill>
              </a:rPr>
              <a:pPr defTabSz="685800"/>
              <a:t>3/8/2023</a:t>
            </a:fld>
            <a:endParaRPr lang="en-US" sz="135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sz="135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934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78400" y="2135188"/>
            <a:ext cx="6908800" cy="1827212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78401" y="4038600"/>
            <a:ext cx="6902451" cy="10668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04800" y="6248400"/>
            <a:ext cx="2540000" cy="457200"/>
          </a:xfrm>
        </p:spPr>
        <p:txBody>
          <a:bodyPr/>
          <a:lstStyle>
            <a:lvl1pPr>
              <a:defRPr sz="600">
                <a:solidFill>
                  <a:srgbClr val="000000"/>
                </a:solidFill>
              </a:defRPr>
            </a:lvl1pPr>
          </a:lstStyle>
          <a:p>
            <a:pPr defTabSz="685800"/>
            <a:endParaRPr lang="ru-RU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49600" y="6248400"/>
            <a:ext cx="5791200" cy="457200"/>
          </a:xfrm>
        </p:spPr>
        <p:txBody>
          <a:bodyPr/>
          <a:lstStyle>
            <a:lvl1pPr>
              <a:defRPr sz="600"/>
            </a:lvl1pPr>
          </a:lstStyle>
          <a:p>
            <a:pPr defTabSz="685800"/>
            <a:endParaRPr lang="ru-RU">
              <a:solidFill>
                <a:srgbClr val="FFFFFF"/>
              </a:solidFill>
            </a:endParaRP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347200" y="6248400"/>
            <a:ext cx="2540000" cy="457200"/>
          </a:xfrm>
        </p:spPr>
        <p:txBody>
          <a:bodyPr/>
          <a:lstStyle>
            <a:lvl1pPr>
              <a:defRPr sz="600"/>
            </a:lvl1pPr>
          </a:lstStyle>
          <a:p>
            <a:pPr defTabSz="685800"/>
            <a:fld id="{5BD10AC9-6396-4340-9F8E-7C16EC332FA2}" type="slidenum">
              <a:rPr lang="ru-RU" smtClean="0">
                <a:solidFill>
                  <a:srgbClr val="FFFFFF"/>
                </a:solidFill>
              </a:rPr>
              <a:pPr defTabSz="685800"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6329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0483E7ED-5278-45E8-BCFD-319F4C536056}" type="slidenum">
              <a:rPr lang="ru-RU" smtClean="0">
                <a:solidFill>
                  <a:srgbClr val="FFFFFF"/>
                </a:solidFill>
              </a:rPr>
              <a:pPr defTabSz="685800"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9079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D1EF6931-E2E8-4448-AF3E-32CE22D2CB84}" type="slidenum">
              <a:rPr lang="ru-RU" smtClean="0">
                <a:solidFill>
                  <a:srgbClr val="FFFFFF"/>
                </a:solidFill>
              </a:rPr>
              <a:pPr defTabSz="685800"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3243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0000" y="1447800"/>
            <a:ext cx="4521200" cy="46482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64400" y="1447800"/>
            <a:ext cx="4521200" cy="46482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13D75CF3-B8AA-47BB-9B72-30CD7C96C908}" type="slidenum">
              <a:rPr lang="ru-RU" smtClean="0">
                <a:solidFill>
                  <a:srgbClr val="FFFFFF"/>
                </a:solidFill>
              </a:rPr>
              <a:pPr defTabSz="685800"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8289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93E2B669-1B69-4B69-BE46-0B03245FF375}" type="slidenum">
              <a:rPr lang="ru-RU" smtClean="0">
                <a:solidFill>
                  <a:srgbClr val="FFFFFF"/>
                </a:solidFill>
              </a:rPr>
              <a:pPr defTabSz="685800"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661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01BED261-9B59-45B8-9CE5-2274097C7179}" type="slidenum">
              <a:rPr lang="ru-RU" smtClean="0">
                <a:solidFill>
                  <a:srgbClr val="FFFFFF"/>
                </a:solidFill>
              </a:rPr>
              <a:pPr defTabSz="685800"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4075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3BA4E9A0-5025-40EE-8DD7-D9C656EADAC2}" type="slidenum">
              <a:rPr lang="ru-RU" smtClean="0">
                <a:solidFill>
                  <a:srgbClr val="FFFFFF"/>
                </a:solidFill>
              </a:rPr>
              <a:pPr defTabSz="685800"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82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C92DC-F855-4E9E-B399-69EB3B9003C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6397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67BC92DC-F855-4E9E-B399-69EB3B9003C8}" type="slidenum">
              <a:rPr lang="ru-RU" smtClean="0">
                <a:solidFill>
                  <a:srgbClr val="FFFFFF"/>
                </a:solidFill>
              </a:rPr>
              <a:pPr defTabSz="685800"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2646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BC2A4B58-C26E-4E90-B236-9AF1F75C0BB2}" type="slidenum">
              <a:rPr lang="ru-RU" smtClean="0">
                <a:solidFill>
                  <a:srgbClr val="FFFFFF"/>
                </a:solidFill>
              </a:rPr>
              <a:pPr defTabSz="685800"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3726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6E20B0A3-48A5-4348-8941-1AC2F4E6C9A0}" type="slidenum">
              <a:rPr lang="ru-RU" smtClean="0">
                <a:solidFill>
                  <a:srgbClr val="FFFFFF"/>
                </a:solidFill>
              </a:rPr>
              <a:pPr defTabSz="685800"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4525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74200" y="228600"/>
            <a:ext cx="2311400" cy="5867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228600"/>
            <a:ext cx="67310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F44FBB99-14B5-499C-BCFB-9535C4C485EA}" type="slidenum">
              <a:rPr lang="ru-RU" smtClean="0">
                <a:solidFill>
                  <a:srgbClr val="FFFFFF"/>
                </a:solidFill>
              </a:rPr>
              <a:pPr defTabSz="685800"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282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2A4B58-C26E-4E90-B236-9AF1F75C0BB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804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9" Type="http://schemas.openxmlformats.org/officeDocument/2006/relationships/slideLayout" Target="../slideLayouts/slideLayout64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34" Type="http://schemas.openxmlformats.org/officeDocument/2006/relationships/slideLayout" Target="../slideLayouts/slideLayout59.xml"/><Relationship Id="rId42" Type="http://schemas.openxmlformats.org/officeDocument/2006/relationships/slideLayout" Target="../slideLayouts/slideLayout67.xml"/><Relationship Id="rId47" Type="http://schemas.openxmlformats.org/officeDocument/2006/relationships/slideLayout" Target="../slideLayouts/slideLayout72.xml"/><Relationship Id="rId50" Type="http://schemas.openxmlformats.org/officeDocument/2006/relationships/image" Target="../media/image5.png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33" Type="http://schemas.openxmlformats.org/officeDocument/2006/relationships/slideLayout" Target="../slideLayouts/slideLayout58.xml"/><Relationship Id="rId38" Type="http://schemas.openxmlformats.org/officeDocument/2006/relationships/slideLayout" Target="../slideLayouts/slideLayout63.xml"/><Relationship Id="rId46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slideLayout" Target="../slideLayouts/slideLayout54.xml"/><Relationship Id="rId41" Type="http://schemas.openxmlformats.org/officeDocument/2006/relationships/slideLayout" Target="../slideLayouts/slideLayout66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32" Type="http://schemas.openxmlformats.org/officeDocument/2006/relationships/slideLayout" Target="../slideLayouts/slideLayout57.xml"/><Relationship Id="rId37" Type="http://schemas.openxmlformats.org/officeDocument/2006/relationships/slideLayout" Target="../slideLayouts/slideLayout62.xml"/><Relationship Id="rId40" Type="http://schemas.openxmlformats.org/officeDocument/2006/relationships/slideLayout" Target="../slideLayouts/slideLayout65.xml"/><Relationship Id="rId45" Type="http://schemas.openxmlformats.org/officeDocument/2006/relationships/slideLayout" Target="../slideLayouts/slideLayout70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3.xml"/><Relationship Id="rId36" Type="http://schemas.openxmlformats.org/officeDocument/2006/relationships/slideLayout" Target="../slideLayouts/slideLayout61.xml"/><Relationship Id="rId49" Type="http://schemas.openxmlformats.org/officeDocument/2006/relationships/image" Target="../media/image4.png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31" Type="http://schemas.openxmlformats.org/officeDocument/2006/relationships/slideLayout" Target="../slideLayouts/slideLayout56.xml"/><Relationship Id="rId44" Type="http://schemas.openxmlformats.org/officeDocument/2006/relationships/slideLayout" Target="../slideLayouts/slideLayout69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Relationship Id="rId30" Type="http://schemas.openxmlformats.org/officeDocument/2006/relationships/slideLayout" Target="../slideLayouts/slideLayout55.xml"/><Relationship Id="rId35" Type="http://schemas.openxmlformats.org/officeDocument/2006/relationships/slideLayout" Target="../slideLayouts/slideLayout60.xml"/><Relationship Id="rId43" Type="http://schemas.openxmlformats.org/officeDocument/2006/relationships/slideLayout" Target="../slideLayouts/slideLayout68.xml"/><Relationship Id="rId48" Type="http://schemas.openxmlformats.org/officeDocument/2006/relationships/theme" Target="../theme/theme3.xml"/><Relationship Id="rId8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40000" y="228600"/>
            <a:ext cx="9245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40000" y="1447800"/>
            <a:ext cx="9245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0" y="6248400"/>
            <a:ext cx="172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944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058400" y="6248400"/>
            <a:ext cx="172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</a:defRPr>
            </a:lvl1pPr>
          </a:lstStyle>
          <a:p>
            <a:fld id="{13A95E66-AAE4-4F83-84BC-554D72929571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ltGray">
          <a:xfrm>
            <a:off x="1587" y="6583680"/>
            <a:ext cx="12188827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1587" y="6583680"/>
            <a:ext cx="12188827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901954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  <a:p>
            <a:pPr lvl="5"/>
            <a:r>
              <a:rPr lang="ru-RU" dirty="0" smtClean="0"/>
              <a:t>Шестая</a:t>
            </a:r>
          </a:p>
          <a:p>
            <a:pPr lvl="6"/>
            <a:r>
              <a:rPr lang="ru-RU" dirty="0" smtClean="0"/>
              <a:t>Седьмая</a:t>
            </a:r>
          </a:p>
          <a:p>
            <a:pPr lvl="7"/>
            <a:r>
              <a:rPr lang="ru-RU" dirty="0" smtClean="0"/>
              <a:t>Восьмая</a:t>
            </a:r>
          </a:p>
          <a:p>
            <a:pPr lvl="8"/>
            <a:r>
              <a:rPr lang="ru-RU" dirty="0" smtClean="0"/>
              <a:t>Девятая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bg2"/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9E583DDF-CA54-461A-A486-592D2374C532}" type="datetimeFigureOut">
              <a:rPr lang="ru-RU" smtClean="0">
                <a:solidFill>
                  <a:srgbClr val="E5E8E8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08.03.2023</a:t>
            </a:fld>
            <a:endParaRPr lang="ru-RU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cap="all" baseline="0">
                <a:solidFill>
                  <a:schemeClr val="bg2"/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bg2"/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A8D9AD5-F248-4919-864A-CFD76CC027D6}" type="slidenum">
              <a:rPr lang="ru-RU" smtClean="0">
                <a:solidFill>
                  <a:srgbClr val="E5E8E8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E5E8E8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5830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6858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255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05740" indent="-171450" algn="l" defTabSz="685800" rtl="0" eaLnBrk="1" latinLnBrk="0" hangingPunct="1">
        <a:lnSpc>
          <a:spcPct val="90000"/>
        </a:lnSpc>
        <a:spcBef>
          <a:spcPts val="1350"/>
        </a:spcBef>
        <a:buClr>
          <a:schemeClr val="tx2"/>
        </a:buClr>
        <a:buSzPct val="80000"/>
        <a:buFont typeface="Wingdings" pitchFamily="2" charset="2"/>
        <a:buChar char="§"/>
        <a:defRPr sz="1500" kern="1200">
          <a:solidFill>
            <a:schemeClr val="tx2"/>
          </a:solidFill>
          <a:latin typeface="+mn-lt"/>
          <a:ea typeface="+mn-ea"/>
          <a:cs typeface="+mn-cs"/>
        </a:defRPr>
      </a:lvl1pPr>
      <a:lvl2pPr marL="44577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tx2"/>
        </a:buClr>
        <a:buSzPct val="80000"/>
        <a:buFont typeface="Wingdings" pitchFamily="2" charset="2"/>
        <a:buChar char="§"/>
        <a:defRPr sz="135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171450" algn="l" defTabSz="6858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925830" indent="-171450" algn="l" defTabSz="6858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" pitchFamily="2" charset="2"/>
        <a:buChar char="§"/>
        <a:defRPr sz="1050" kern="1200">
          <a:solidFill>
            <a:schemeClr val="tx2"/>
          </a:solidFill>
          <a:latin typeface="+mn-lt"/>
          <a:ea typeface="+mn-ea"/>
          <a:cs typeface="+mn-cs"/>
        </a:defRPr>
      </a:lvl4pPr>
      <a:lvl5pPr marL="1165860" indent="-171450" algn="l" defTabSz="6858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" pitchFamily="2" charset="2"/>
        <a:buChar char="§"/>
        <a:defRPr sz="1050" kern="1200">
          <a:solidFill>
            <a:schemeClr val="tx2"/>
          </a:solidFill>
          <a:latin typeface="+mn-lt"/>
          <a:ea typeface="+mn-ea"/>
          <a:cs typeface="+mn-cs"/>
        </a:defRPr>
      </a:lvl5pPr>
      <a:lvl6pPr marL="140589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050" kern="1200">
          <a:solidFill>
            <a:schemeClr val="tx2"/>
          </a:solidFill>
          <a:latin typeface="+mn-lt"/>
          <a:ea typeface="+mn-ea"/>
          <a:cs typeface="+mn-cs"/>
        </a:defRPr>
      </a:lvl6pPr>
      <a:lvl7pPr marL="164592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05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188595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05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12598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05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60" userDrawn="1">
          <p15:clr>
            <a:srgbClr val="F26B43"/>
          </p15:clr>
        </p15:guide>
        <p15:guide id="2" pos="538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25717" rIns="25717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pic>
        <p:nvPicPr>
          <p:cNvPr id="3" name="adventist-symbol-tm--white.pdf" descr="adventist-symbol-tm--white.pdf"/>
          <p:cNvPicPr>
            <a:picLocks noChangeAspect="1"/>
          </p:cNvPicPr>
          <p:nvPr/>
        </p:nvPicPr>
        <p:blipFill>
          <a:blip r:embed="rId50">
            <a:extLst/>
          </a:blip>
          <a:stretch>
            <a:fillRect/>
          </a:stretch>
        </p:blipFill>
        <p:spPr>
          <a:xfrm>
            <a:off x="10536059" y="5188376"/>
            <a:ext cx="1628679" cy="162867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539473" y="6258247"/>
            <a:ext cx="198129" cy="196208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675"/>
            </a:lvl1pPr>
          </a:lstStyle>
          <a:p>
            <a:pPr defTabSz="685800"/>
            <a:fld id="{13A95E66-AAE4-4F83-84BC-554D72929571}" type="slidenum">
              <a:rPr lang="ru-RU" smtClean="0">
                <a:solidFill>
                  <a:srgbClr val="000000"/>
                </a:solidFill>
              </a:rPr>
              <a:pPr defTabSz="6858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110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  <p:sldLayoutId id="2147483779" r:id="rId18"/>
    <p:sldLayoutId id="2147483780" r:id="rId19"/>
    <p:sldLayoutId id="2147483781" r:id="rId20"/>
    <p:sldLayoutId id="2147483782" r:id="rId21"/>
    <p:sldLayoutId id="2147483783" r:id="rId22"/>
    <p:sldLayoutId id="2147483784" r:id="rId23"/>
    <p:sldLayoutId id="2147483785" r:id="rId24"/>
    <p:sldLayoutId id="2147483786" r:id="rId25"/>
    <p:sldLayoutId id="2147483787" r:id="rId26"/>
    <p:sldLayoutId id="2147483788" r:id="rId27"/>
    <p:sldLayoutId id="2147483789" r:id="rId28"/>
    <p:sldLayoutId id="2147483790" r:id="rId29"/>
    <p:sldLayoutId id="2147483791" r:id="rId30"/>
    <p:sldLayoutId id="2147483792" r:id="rId31"/>
    <p:sldLayoutId id="2147483793" r:id="rId32"/>
    <p:sldLayoutId id="2147483794" r:id="rId33"/>
    <p:sldLayoutId id="2147483795" r:id="rId34"/>
    <p:sldLayoutId id="2147483796" r:id="rId35"/>
    <p:sldLayoutId id="2147483797" r:id="rId36"/>
    <p:sldLayoutId id="2147483798" r:id="rId37"/>
    <p:sldLayoutId id="2147483799" r:id="rId38"/>
    <p:sldLayoutId id="2147483800" r:id="rId39"/>
    <p:sldLayoutId id="2147483801" r:id="rId40"/>
    <p:sldLayoutId id="2147483802" r:id="rId41"/>
    <p:sldLayoutId id="2147483803" r:id="rId42"/>
    <p:sldLayoutId id="2147483804" r:id="rId43"/>
    <p:sldLayoutId id="2147483805" r:id="rId44"/>
    <p:sldLayoutId id="2147483806" r:id="rId45"/>
    <p:sldLayoutId id="2147483807" r:id="rId46"/>
    <p:sldLayoutId id="2147483808" r:id="rId47"/>
  </p:sldLayoutIdLst>
  <p:transition spd="med"/>
  <p:txStyles>
    <p:titleStyle>
      <a:lvl1pPr marL="0" marR="0" indent="0" algn="l" defTabSz="51435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75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51435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75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51435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75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51435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75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51435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75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51435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75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51435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75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51435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75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51435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75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514350" rtl="0" eaLnBrk="1" latinLnBrk="0" hangingPunct="1">
        <a:lnSpc>
          <a:spcPct val="90000"/>
        </a:lnSpc>
        <a:spcBef>
          <a:spcPts val="563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404132" marR="0" indent="-146957" algn="l" defTabSz="514350" rtl="0" eaLnBrk="1" latinLnBrk="0" hangingPunct="1">
        <a:lnSpc>
          <a:spcPct val="90000"/>
        </a:lnSpc>
        <a:spcBef>
          <a:spcPts val="563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672611" marR="0" indent="-158261" algn="l" defTabSz="514350" rtl="0" eaLnBrk="1" latinLnBrk="0" hangingPunct="1">
        <a:lnSpc>
          <a:spcPct val="90000"/>
        </a:lnSpc>
        <a:spcBef>
          <a:spcPts val="563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942975" marR="0" indent="-171450" algn="l" defTabSz="514350" rtl="0" eaLnBrk="1" latinLnBrk="0" hangingPunct="1">
        <a:lnSpc>
          <a:spcPct val="90000"/>
        </a:lnSpc>
        <a:spcBef>
          <a:spcPts val="563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1215737" marR="0" indent="-187037" algn="l" defTabSz="514350" rtl="0" eaLnBrk="1" latinLnBrk="0" hangingPunct="1">
        <a:lnSpc>
          <a:spcPct val="90000"/>
        </a:lnSpc>
        <a:spcBef>
          <a:spcPts val="563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1514475" marR="0" indent="-228600" algn="l" defTabSz="514350" rtl="0" eaLnBrk="1" latinLnBrk="0" hangingPunct="1">
        <a:lnSpc>
          <a:spcPct val="90000"/>
        </a:lnSpc>
        <a:spcBef>
          <a:spcPts val="563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1771650" marR="0" indent="-228600" algn="l" defTabSz="514350" rtl="0" eaLnBrk="1" latinLnBrk="0" hangingPunct="1">
        <a:lnSpc>
          <a:spcPct val="90000"/>
        </a:lnSpc>
        <a:spcBef>
          <a:spcPts val="563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2028825" marR="0" indent="-228600" algn="l" defTabSz="514350" rtl="0" eaLnBrk="1" latinLnBrk="0" hangingPunct="1">
        <a:lnSpc>
          <a:spcPct val="90000"/>
        </a:lnSpc>
        <a:spcBef>
          <a:spcPts val="563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2286000" marR="0" indent="-228600" algn="l" defTabSz="514350" rtl="0" eaLnBrk="1" latinLnBrk="0" hangingPunct="1">
        <a:lnSpc>
          <a:spcPct val="90000"/>
        </a:lnSpc>
        <a:spcBef>
          <a:spcPts val="563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5143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257175" algn="r" defTabSz="5143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514350" algn="r" defTabSz="5143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771525" algn="r" defTabSz="5143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028700" algn="r" defTabSz="5143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285875" algn="r" defTabSz="5143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1543050" algn="r" defTabSz="5143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800225" algn="r" defTabSz="5143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057400" algn="r" defTabSz="5143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40000" y="228600"/>
            <a:ext cx="9245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40000" y="1447800"/>
            <a:ext cx="9245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0" y="6248400"/>
            <a:ext cx="172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750">
                <a:latin typeface="+mn-lt"/>
              </a:defRPr>
            </a:lvl1pPr>
          </a:lstStyle>
          <a:p>
            <a:pPr defTabSz="685800"/>
            <a:endParaRPr lang="ru-RU">
              <a:solidFill>
                <a:srgbClr val="FFFFFF"/>
              </a:solidFill>
            </a:endParaRPr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944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750">
                <a:latin typeface="+mn-lt"/>
              </a:defRPr>
            </a:lvl1pPr>
          </a:lstStyle>
          <a:p>
            <a:pPr defTabSz="685800"/>
            <a:endParaRPr lang="ru-RU">
              <a:solidFill>
                <a:srgbClr val="FFFFFF"/>
              </a:solidFill>
            </a:endParaRP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058400" y="6248400"/>
            <a:ext cx="172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750">
                <a:latin typeface="+mn-lt"/>
              </a:defRPr>
            </a:lvl1pPr>
          </a:lstStyle>
          <a:p>
            <a:pPr defTabSz="685800"/>
            <a:fld id="{13A95E66-AAE4-4F83-84BC-554D72929571}" type="slidenum">
              <a:rPr lang="ru-RU" smtClean="0">
                <a:solidFill>
                  <a:srgbClr val="FFFFFF"/>
                </a:solidFill>
              </a:rPr>
              <a:pPr defTabSz="685800"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2326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5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50">
          <a:solidFill>
            <a:schemeClr val="tx2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50">
          <a:solidFill>
            <a:schemeClr val="tx2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50">
          <a:solidFill>
            <a:schemeClr val="tx2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50">
          <a:solidFill>
            <a:schemeClr val="tx2"/>
          </a:solidFill>
          <a:latin typeface="Tahoma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850">
          <a:solidFill>
            <a:schemeClr val="tx2"/>
          </a:solidFill>
          <a:latin typeface="Tahoma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850">
          <a:solidFill>
            <a:schemeClr val="tx2"/>
          </a:solidFill>
          <a:latin typeface="Tahoma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850">
          <a:solidFill>
            <a:schemeClr val="tx2"/>
          </a:solidFill>
          <a:latin typeface="Tahoma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850">
          <a:solidFill>
            <a:schemeClr val="tx2"/>
          </a:solidFill>
          <a:latin typeface="Tahoma" charset="0"/>
        </a:defRPr>
      </a:lvl9pPr>
    </p:titleStyle>
    <p:bodyStyle>
      <a:lvl1pPr marL="257175" indent="-257175" algn="l" rtl="0" eaLnBrk="1" fontAlgn="base" hangingPunct="1">
        <a:lnSpc>
          <a:spcPts val="1800"/>
        </a:lnSpc>
        <a:spcBef>
          <a:spcPts val="12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lnSpc>
          <a:spcPts val="1800"/>
        </a:lnSpc>
        <a:spcBef>
          <a:spcPts val="12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2pPr>
      <a:lvl3pPr marL="857250" indent="-171450" algn="l" rtl="0" eaLnBrk="1" fontAlgn="base" hangingPunct="1">
        <a:lnSpc>
          <a:spcPts val="1800"/>
        </a:lnSpc>
        <a:spcBef>
          <a:spcPts val="12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</a:defRPr>
      </a:lvl3pPr>
      <a:lvl4pPr marL="1200150" indent="-171450" algn="l" rtl="0" eaLnBrk="1" fontAlgn="base" hangingPunct="1">
        <a:lnSpc>
          <a:spcPts val="1800"/>
        </a:lnSpc>
        <a:spcBef>
          <a:spcPts val="12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1" fontAlgn="base" hangingPunct="1">
        <a:lnSpc>
          <a:spcPts val="1800"/>
        </a:lnSpc>
        <a:spcBef>
          <a:spcPts val="12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lnSpc>
          <a:spcPts val="1800"/>
        </a:lnSpc>
        <a:spcBef>
          <a:spcPts val="12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lnSpc>
          <a:spcPts val="1800"/>
        </a:lnSpc>
        <a:spcBef>
          <a:spcPts val="12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lnSpc>
          <a:spcPts val="1800"/>
        </a:lnSpc>
        <a:spcBef>
          <a:spcPts val="12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lnSpc>
          <a:spcPts val="1800"/>
        </a:lnSpc>
        <a:spcBef>
          <a:spcPts val="12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0D7DE"/>
            </a:gs>
            <a:gs pos="30000">
              <a:schemeClr val="bg1"/>
            </a:gs>
            <a:gs pos="70000">
              <a:schemeClr val="bg1"/>
            </a:gs>
            <a:gs pos="100000">
              <a:srgbClr val="A7B9C5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/>
          <p:cNvSpPr/>
          <p:nvPr/>
        </p:nvSpPr>
        <p:spPr>
          <a:xfrm>
            <a:off x="-2832992" y="10492"/>
            <a:ext cx="6120680" cy="6847507"/>
          </a:xfrm>
          <a:prstGeom prst="arc">
            <a:avLst>
              <a:gd name="adj1" fmla="val 16200000"/>
              <a:gd name="adj2" fmla="val 5392005"/>
            </a:avLst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innerShdw blurRad="254000" dist="254000" dir="18900000">
              <a:prstClr val="black">
                <a:alpha val="3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748497" y="1700808"/>
            <a:ext cx="3429381" cy="8572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ru-RU" sz="1800" b="1" dirty="0">
                <a:solidFill>
                  <a:srgbClr val="000000"/>
                </a:solidFill>
                <a:latin typeface="Helvetica"/>
                <a:cs typeface="Helvetica"/>
              </a:rPr>
              <a:t>Миссионерские</a:t>
            </a:r>
          </a:p>
          <a:p>
            <a:pPr defTabSz="685800"/>
            <a:r>
              <a:rPr lang="ru-RU" sz="1800" b="1" dirty="0">
                <a:solidFill>
                  <a:srgbClr val="000000"/>
                </a:solidFill>
                <a:latin typeface="Helvetica"/>
                <a:cs typeface="Helvetica"/>
              </a:rPr>
              <a:t>вести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087888" y="2942946"/>
            <a:ext cx="3706703" cy="22710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/>
            <a:r>
              <a:rPr lang="ru-RU" sz="2100" b="1" dirty="0">
                <a:solidFill>
                  <a:srgbClr val="000000"/>
                </a:solidFill>
                <a:latin typeface="Helvetica"/>
                <a:cs typeface="Helvetica"/>
              </a:rPr>
              <a:t>Курс. </a:t>
            </a:r>
          </a:p>
          <a:p>
            <a:pPr algn="l" defTabSz="685800"/>
            <a:endParaRPr lang="ru-RU" sz="2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defTabSz="685800"/>
            <a:r>
              <a:rPr lang="ru-RU" sz="3075" b="1" dirty="0">
                <a:solidFill>
                  <a:srgbClr val="000000"/>
                </a:solidFill>
                <a:latin typeface="Helvetica"/>
                <a:cs typeface="Helvetica"/>
              </a:rPr>
              <a:t>«Правила миссионерских вестей».</a:t>
            </a:r>
          </a:p>
        </p:txBody>
      </p:sp>
    </p:spTree>
    <p:extLst>
      <p:ext uri="{BB962C8B-B14F-4D97-AF65-F5344CB8AC3E}">
        <p14:creationId xmlns:p14="http://schemas.microsoft.com/office/powerpoint/2010/main" val="24406895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911226"/>
            <a:ext cx="8229600" cy="612775"/>
          </a:xfrm>
        </p:spPr>
        <p:txBody>
          <a:bodyPr>
            <a:normAutofit fontScale="90000"/>
          </a:bodyPr>
          <a:lstStyle/>
          <a:p>
            <a:pPr marL="838200" indent="-838200">
              <a:defRPr/>
            </a:pPr>
            <a:r>
              <a:rPr lang="ru-RU" b="1" dirty="0" smtClean="0"/>
              <a:t>Академия в г. Ла-Плата (Аргентина) </a:t>
            </a:r>
            <a:br>
              <a:rPr lang="ru-RU" b="1" dirty="0" smtClean="0"/>
            </a:br>
            <a:endParaRPr lang="en-US" b="1" dirty="0" smtClean="0"/>
          </a:p>
        </p:txBody>
      </p:sp>
      <p:pic>
        <p:nvPicPr>
          <p:cNvPr id="18435" name="Picture 3" descr="riverplattacademy4q191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981200"/>
            <a:ext cx="9144000" cy="4876800"/>
          </a:xfrm>
          <a:noFill/>
        </p:spPr>
      </p:pic>
    </p:spTree>
    <p:extLst>
      <p:ext uri="{BB962C8B-B14F-4D97-AF65-F5344CB8AC3E}">
        <p14:creationId xmlns:p14="http://schemas.microsoft.com/office/powerpoint/2010/main" val="9375260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682626"/>
            <a:ext cx="9144000" cy="6127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600" b="1"/>
              <a:t>Сегодня это Адвентистский Университет в г. Ла-Плата</a:t>
            </a:r>
            <a:br>
              <a:rPr lang="ru-RU" sz="3600" b="1"/>
            </a:br>
            <a:endParaRPr lang="en-US" sz="3600" b="1"/>
          </a:p>
        </p:txBody>
      </p:sp>
      <p:pic>
        <p:nvPicPr>
          <p:cNvPr id="19459" name="Picture 3" descr="Argentin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981200"/>
            <a:ext cx="9144000" cy="4876800"/>
          </a:xfrm>
          <a:noFill/>
        </p:spPr>
      </p:pic>
    </p:spTree>
    <p:extLst>
      <p:ext uri="{BB962C8B-B14F-4D97-AF65-F5344CB8AC3E}">
        <p14:creationId xmlns:p14="http://schemas.microsoft.com/office/powerpoint/2010/main" val="890451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58826"/>
            <a:ext cx="8229600" cy="612775"/>
          </a:xfrm>
        </p:spPr>
        <p:txBody>
          <a:bodyPr>
            <a:normAutofit fontScale="90000"/>
          </a:bodyPr>
          <a:lstStyle/>
          <a:p>
            <a:pPr marL="838200" indent="-838200">
              <a:defRPr/>
            </a:pPr>
            <a:r>
              <a:rPr lang="ru-RU" smtClean="0"/>
              <a:t> </a:t>
            </a:r>
            <a:r>
              <a:rPr lang="ru-RU" b="1" smtClean="0"/>
              <a:t>Университет Ла-Плата </a:t>
            </a:r>
            <a:br>
              <a:rPr lang="ru-RU" b="1" smtClean="0"/>
            </a:br>
            <a:endParaRPr lang="en-US" b="1" smtClean="0"/>
          </a:p>
        </p:txBody>
      </p:sp>
      <p:pic>
        <p:nvPicPr>
          <p:cNvPr id="20483" name="Picture 3" descr="Argentina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524000"/>
            <a:ext cx="9144000" cy="5334000"/>
          </a:xfrm>
          <a:noFill/>
        </p:spPr>
      </p:pic>
    </p:spTree>
    <p:extLst>
      <p:ext uri="{BB962C8B-B14F-4D97-AF65-F5344CB8AC3E}">
        <p14:creationId xmlns:p14="http://schemas.microsoft.com/office/powerpoint/2010/main" val="4972500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1"/>
            <a:ext cx="8229600" cy="612775"/>
          </a:xfrm>
        </p:spPr>
        <p:txBody>
          <a:bodyPr>
            <a:normAutofit fontScale="90000"/>
          </a:bodyPr>
          <a:lstStyle/>
          <a:p>
            <a:pPr marL="838200" indent="-838200">
              <a:defRPr/>
            </a:pPr>
            <a:r>
              <a:rPr lang="ru-RU" b="1" smtClean="0"/>
              <a:t>Школа в Восточной Африке </a:t>
            </a:r>
            <a:br>
              <a:rPr lang="ru-RU" b="1" smtClean="0"/>
            </a:br>
            <a:endParaRPr lang="en-US" b="1" smtClean="0"/>
          </a:p>
        </p:txBody>
      </p:sp>
      <p:pic>
        <p:nvPicPr>
          <p:cNvPr id="14339" name="Picture 3" descr="School in German East Afric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447801"/>
            <a:ext cx="9144000" cy="4708525"/>
          </a:xfrm>
          <a:noFill/>
        </p:spPr>
      </p:pic>
      <p:sp>
        <p:nvSpPr>
          <p:cNvPr id="14340" name="Rectangle 0"/>
          <p:cNvSpPr>
            <a:spLocks noChangeArrowheads="1"/>
          </p:cNvSpPr>
          <p:nvPr/>
        </p:nvSpPr>
        <p:spPr bwMode="auto">
          <a:xfrm>
            <a:off x="1524000" y="5867400"/>
            <a:ext cx="9144000" cy="990600"/>
          </a:xfrm>
          <a:prstGeom prst="rect">
            <a:avLst/>
          </a:prstGeom>
          <a:solidFill>
            <a:srgbClr val="00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/>
              <a:t>«Круг вокруг Розы» - сестра Охме и девочки из ее школы во время игры. </a:t>
            </a:r>
            <a:endParaRPr lang="en-US" altLang="ru-RU"/>
          </a:p>
          <a:p>
            <a:pPr algn="ctr"/>
            <a:r>
              <a:rPr lang="ru-RU" altLang="ru-RU"/>
              <a:t>Виктория Нуанза, Восточная Африка. </a:t>
            </a:r>
          </a:p>
        </p:txBody>
      </p:sp>
    </p:spTree>
    <p:extLst>
      <p:ext uri="{BB962C8B-B14F-4D97-AF65-F5344CB8AC3E}">
        <p14:creationId xmlns:p14="http://schemas.microsoft.com/office/powerpoint/2010/main" val="42708109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96876"/>
            <a:ext cx="9144000" cy="1431925"/>
          </a:xfrm>
        </p:spPr>
        <p:txBody>
          <a:bodyPr>
            <a:normAutofit fontScale="90000"/>
          </a:bodyPr>
          <a:lstStyle/>
          <a:p>
            <a:pPr marL="838200" indent="-838200">
              <a:defRPr/>
            </a:pPr>
            <a:r>
              <a:rPr lang="ru-RU" sz="3600" b="1"/>
              <a:t>Сегодня это Адвентистский Университет в Восточной Африке.</a:t>
            </a:r>
            <a:br>
              <a:rPr lang="ru-RU" sz="3600" b="1"/>
            </a:br>
            <a:endParaRPr lang="en-US" sz="3600" b="1"/>
          </a:p>
        </p:txBody>
      </p:sp>
      <p:pic>
        <p:nvPicPr>
          <p:cNvPr id="15363" name="Picture 3" descr="Baraton humanities bld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905000"/>
            <a:ext cx="9144000" cy="4953000"/>
          </a:xfrm>
          <a:noFill/>
        </p:spPr>
      </p:pic>
    </p:spTree>
    <p:extLst>
      <p:ext uri="{BB962C8B-B14F-4D97-AF65-F5344CB8AC3E}">
        <p14:creationId xmlns:p14="http://schemas.microsoft.com/office/powerpoint/2010/main" val="31961118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32656"/>
            <a:ext cx="8229600" cy="792088"/>
          </a:xfrm>
        </p:spPr>
        <p:txBody>
          <a:bodyPr>
            <a:normAutofit/>
          </a:bodyPr>
          <a:lstStyle/>
          <a:p>
            <a:pPr marL="838200" indent="-838200">
              <a:defRPr/>
            </a:pPr>
            <a:r>
              <a:rPr lang="ru-RU" b="1" dirty="0" smtClean="0"/>
              <a:t>4/1912: Южная Америка: Чили и Аргентина </a:t>
            </a:r>
            <a:br>
              <a:rPr lang="ru-RU" b="1" dirty="0" smtClean="0"/>
            </a:br>
            <a:endParaRPr lang="en-US" b="1" dirty="0" smtClean="0"/>
          </a:p>
        </p:txBody>
      </p:sp>
      <p:pic>
        <p:nvPicPr>
          <p:cNvPr id="16387" name="Picture 3" descr="brazilmap 4q191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7448" y="1052736"/>
            <a:ext cx="4816153" cy="5486626"/>
          </a:xfrm>
          <a:noFill/>
        </p:spPr>
      </p:pic>
      <p:sp>
        <p:nvSpPr>
          <p:cNvPr id="16388" name="Text Box 0"/>
          <p:cNvSpPr txBox="1">
            <a:spLocks noChangeArrowheads="1"/>
          </p:cNvSpPr>
          <p:nvPr/>
        </p:nvSpPr>
        <p:spPr bwMode="auto">
          <a:xfrm>
            <a:off x="6689726" y="2627313"/>
            <a:ext cx="3673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6389" name="Text Box 1"/>
          <p:cNvSpPr txBox="1">
            <a:spLocks noChangeArrowheads="1"/>
          </p:cNvSpPr>
          <p:nvPr/>
        </p:nvSpPr>
        <p:spPr bwMode="auto">
          <a:xfrm>
            <a:off x="6248400" y="2590801"/>
            <a:ext cx="44196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/>
              <a:t>Стрелки указывают на расположение двух школ, для которых планируется получить пожертвования тринадцатой субботы. </a:t>
            </a:r>
          </a:p>
        </p:txBody>
      </p:sp>
    </p:spTree>
    <p:extLst>
      <p:ext uri="{BB962C8B-B14F-4D97-AF65-F5344CB8AC3E}">
        <p14:creationId xmlns:p14="http://schemas.microsoft.com/office/powerpoint/2010/main" val="31349216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609600"/>
            <a:ext cx="9144000" cy="1143000"/>
          </a:xfrm>
        </p:spPr>
        <p:txBody>
          <a:bodyPr>
            <a:normAutofit fontScale="90000"/>
          </a:bodyPr>
          <a:lstStyle/>
          <a:p>
            <a:pPr marL="838200" indent="-838200">
              <a:defRPr/>
            </a:pPr>
            <a:r>
              <a:rPr lang="ru-RU" sz="3600" b="1"/>
              <a:t>Сегодня это  Адвентистский Университет в Чили.</a:t>
            </a:r>
            <a:br>
              <a:rPr lang="ru-RU" sz="3600" b="1"/>
            </a:br>
            <a:endParaRPr lang="en-US" sz="3600" b="1"/>
          </a:p>
        </p:txBody>
      </p:sp>
      <p:pic>
        <p:nvPicPr>
          <p:cNvPr id="17411" name="Picture 3" descr="Kalimantan and SAD 1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981200"/>
            <a:ext cx="9144000" cy="4876800"/>
          </a:xfrm>
          <a:noFill/>
        </p:spPr>
      </p:pic>
    </p:spTree>
    <p:extLst>
      <p:ext uri="{BB962C8B-B14F-4D97-AF65-F5344CB8AC3E}">
        <p14:creationId xmlns:p14="http://schemas.microsoft.com/office/powerpoint/2010/main" val="31345810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436440" y="197768"/>
            <a:ext cx="8763000" cy="998984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/>
              <a:t>Первая школа в Бразилии в г. Сан-Пауло </a:t>
            </a:r>
            <a:br>
              <a:rPr lang="ru-RU" sz="3200" b="1" dirty="0"/>
            </a:br>
            <a:r>
              <a:rPr lang="ru-RU" sz="3200" b="1" dirty="0"/>
              <a:t>Первые работы на школьной ферме</a:t>
            </a:r>
            <a:r>
              <a:rPr lang="ru-RU" sz="3200" dirty="0"/>
              <a:t> </a:t>
            </a:r>
            <a:endParaRPr lang="en-US" sz="3200" dirty="0"/>
          </a:p>
        </p:txBody>
      </p:sp>
      <p:pic>
        <p:nvPicPr>
          <p:cNvPr id="21507" name="Picture 3" descr="School Far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5440" y="1340768"/>
            <a:ext cx="9144000" cy="4876800"/>
          </a:xfrm>
          <a:noFill/>
        </p:spPr>
      </p:pic>
    </p:spTree>
    <p:extLst>
      <p:ext uri="{BB962C8B-B14F-4D97-AF65-F5344CB8AC3E}">
        <p14:creationId xmlns:p14="http://schemas.microsoft.com/office/powerpoint/2010/main" val="26750883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27448" y="260648"/>
            <a:ext cx="10176048" cy="1015900"/>
          </a:xfrm>
        </p:spPr>
        <p:txBody>
          <a:bodyPr>
            <a:normAutofit fontScale="90000"/>
          </a:bodyPr>
          <a:lstStyle/>
          <a:p>
            <a:pPr marL="838200" indent="-838200">
              <a:defRPr/>
            </a:pPr>
            <a:r>
              <a:rPr lang="ru-RU" sz="3600" b="1" dirty="0"/>
              <a:t>Сегодня это </a:t>
            </a:r>
            <a:r>
              <a:rPr lang="ru-RU" sz="3600" b="1" dirty="0" err="1"/>
              <a:t>Адвентистский</a:t>
            </a:r>
            <a:r>
              <a:rPr lang="ru-RU" sz="3600" b="1" dirty="0"/>
              <a:t> Университет в г. Сан-Пауло</a:t>
            </a:r>
            <a:endParaRPr lang="en-US" sz="3600" b="1" dirty="0"/>
          </a:p>
        </p:txBody>
      </p:sp>
      <p:pic>
        <p:nvPicPr>
          <p:cNvPr id="22532" name="Picture 4" descr="Brasil 0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5480" y="1700808"/>
            <a:ext cx="9144000" cy="4876800"/>
          </a:xfrm>
          <a:noFill/>
        </p:spPr>
      </p:pic>
    </p:spTree>
    <p:extLst>
      <p:ext uri="{BB962C8B-B14F-4D97-AF65-F5344CB8AC3E}">
        <p14:creationId xmlns:p14="http://schemas.microsoft.com/office/powerpoint/2010/main" val="11338569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9144000" cy="747936"/>
          </a:xfrm>
        </p:spPr>
        <p:txBody>
          <a:bodyPr>
            <a:normAutofit fontScale="90000"/>
          </a:bodyPr>
          <a:lstStyle/>
          <a:p>
            <a:pPr marL="838200" indent="-838200">
              <a:defRPr/>
            </a:pPr>
            <a:r>
              <a:rPr lang="ru-RU" sz="3600" b="1" dirty="0"/>
              <a:t>1/1913: Корея, Школьное общежитие </a:t>
            </a:r>
            <a:br>
              <a:rPr lang="ru-RU" sz="3600" b="1" dirty="0"/>
            </a:br>
            <a:endParaRPr lang="en-US" sz="3600" b="1" dirty="0"/>
          </a:p>
        </p:txBody>
      </p:sp>
      <p:pic>
        <p:nvPicPr>
          <p:cNvPr id="23555" name="Picture 3" descr="japanmap 2q191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0452" y="764704"/>
            <a:ext cx="9144000" cy="5638800"/>
          </a:xfrm>
          <a:noFill/>
        </p:spPr>
      </p:pic>
    </p:spTree>
    <p:extLst>
      <p:ext uri="{BB962C8B-B14F-4D97-AF65-F5344CB8AC3E}">
        <p14:creationId xmlns:p14="http://schemas.microsoft.com/office/powerpoint/2010/main" val="928397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235772" y="1808822"/>
            <a:ext cx="543222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50" b="1" dirty="0">
                <a:solidFill>
                  <a:srgbClr val="99CCFF">
                    <a:lumMod val="50000"/>
                  </a:srgbClr>
                </a:solidFill>
              </a:rPr>
              <a:t>Правило </a:t>
            </a:r>
            <a:r>
              <a:rPr lang="en-US" sz="1650" b="1" dirty="0">
                <a:solidFill>
                  <a:srgbClr val="99CCFF">
                    <a:lumMod val="50000"/>
                  </a:srgbClr>
                </a:solidFill>
              </a:rPr>
              <a:t>#</a:t>
            </a:r>
            <a:r>
              <a:rPr lang="ru-RU" sz="1650" b="1" dirty="0">
                <a:solidFill>
                  <a:srgbClr val="99CCFF">
                    <a:lumMod val="50000"/>
                  </a:srgbClr>
                </a:solidFill>
              </a:rPr>
              <a:t>1	</a:t>
            </a:r>
            <a:r>
              <a:rPr lang="ru-RU" sz="1650" b="1" dirty="0">
                <a:solidFill>
                  <a:srgbClr val="DADADA">
                    <a:lumMod val="10000"/>
                  </a:srgbClr>
                </a:solidFill>
              </a:rPr>
              <a:t>Помнить цель мисс вестей</a:t>
            </a:r>
            <a:endParaRPr lang="ru-RU" sz="1650" b="1" dirty="0">
              <a:solidFill>
                <a:srgbClr val="99CCFF">
                  <a:lumMod val="50000"/>
                </a:srgbClr>
              </a:solidFill>
            </a:endParaRPr>
          </a:p>
          <a:p>
            <a:pPr marL="214313" indent="-214313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50" b="1" dirty="0">
                <a:solidFill>
                  <a:srgbClr val="99CCFF">
                    <a:lumMod val="50000"/>
                  </a:srgbClr>
                </a:solidFill>
              </a:rPr>
              <a:t>Правило </a:t>
            </a:r>
            <a:r>
              <a:rPr lang="en-US" sz="1650" b="1" dirty="0">
                <a:solidFill>
                  <a:srgbClr val="99CCFF">
                    <a:lumMod val="50000"/>
                  </a:srgbClr>
                </a:solidFill>
              </a:rPr>
              <a:t>#</a:t>
            </a:r>
            <a:r>
              <a:rPr lang="ru-RU" sz="1650" b="1" dirty="0">
                <a:solidFill>
                  <a:srgbClr val="99CCFF">
                    <a:lumMod val="50000"/>
                  </a:srgbClr>
                </a:solidFill>
              </a:rPr>
              <a:t>2	</a:t>
            </a:r>
            <a:r>
              <a:rPr lang="ru-RU" sz="1650" b="1" dirty="0">
                <a:solidFill>
                  <a:srgbClr val="DADADA">
                    <a:lumMod val="10000"/>
                  </a:srgbClr>
                </a:solidFill>
              </a:rPr>
              <a:t>Сделать хорошее Вступление</a:t>
            </a:r>
          </a:p>
          <a:p>
            <a:pPr marL="214313" indent="-214313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50" b="1" dirty="0">
                <a:solidFill>
                  <a:srgbClr val="99CCFF">
                    <a:lumMod val="50000"/>
                  </a:srgbClr>
                </a:solidFill>
              </a:rPr>
              <a:t>Правило </a:t>
            </a:r>
            <a:r>
              <a:rPr lang="en-US" sz="1650" b="1" dirty="0">
                <a:solidFill>
                  <a:srgbClr val="99CCFF">
                    <a:lumMod val="50000"/>
                  </a:srgbClr>
                </a:solidFill>
              </a:rPr>
              <a:t>#</a:t>
            </a:r>
            <a:r>
              <a:rPr lang="ru-RU" sz="1650" b="1" dirty="0">
                <a:solidFill>
                  <a:srgbClr val="99CCFF">
                    <a:lumMod val="50000"/>
                  </a:srgbClr>
                </a:solidFill>
              </a:rPr>
              <a:t>3	</a:t>
            </a:r>
            <a:r>
              <a:rPr lang="ru-RU" sz="1650" b="1" dirty="0">
                <a:solidFill>
                  <a:srgbClr val="DADADA">
                    <a:lumMod val="10000"/>
                  </a:srgbClr>
                </a:solidFill>
              </a:rPr>
              <a:t>Бог – главный герой</a:t>
            </a:r>
          </a:p>
          <a:p>
            <a:pPr marL="214313" indent="-214313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50" b="1" dirty="0">
                <a:solidFill>
                  <a:srgbClr val="99CCFF">
                    <a:lumMod val="50000"/>
                  </a:srgbClr>
                </a:solidFill>
              </a:rPr>
              <a:t>Правило </a:t>
            </a:r>
            <a:r>
              <a:rPr lang="en-US" sz="1650" b="1" dirty="0">
                <a:solidFill>
                  <a:srgbClr val="99CCFF">
                    <a:lumMod val="50000"/>
                  </a:srgbClr>
                </a:solidFill>
              </a:rPr>
              <a:t>#</a:t>
            </a:r>
            <a:r>
              <a:rPr lang="ru-RU" sz="1650" b="1" dirty="0">
                <a:solidFill>
                  <a:srgbClr val="99CCFF">
                    <a:lumMod val="50000"/>
                  </a:srgbClr>
                </a:solidFill>
              </a:rPr>
              <a:t>4	</a:t>
            </a:r>
            <a:r>
              <a:rPr lang="ru-RU" sz="1650" b="1" dirty="0">
                <a:solidFill>
                  <a:srgbClr val="DADADA">
                    <a:lumMod val="10000"/>
                  </a:srgbClr>
                </a:solidFill>
              </a:rPr>
              <a:t>Краткость вести</a:t>
            </a:r>
          </a:p>
          <a:p>
            <a:pPr marL="214313" indent="-214313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50" b="1" dirty="0">
                <a:solidFill>
                  <a:srgbClr val="99CCFF">
                    <a:lumMod val="50000"/>
                  </a:srgbClr>
                </a:solidFill>
              </a:rPr>
              <a:t>Правило </a:t>
            </a:r>
            <a:r>
              <a:rPr lang="en-US" sz="1650" b="1" dirty="0">
                <a:solidFill>
                  <a:srgbClr val="99CCFF">
                    <a:lumMod val="50000"/>
                  </a:srgbClr>
                </a:solidFill>
              </a:rPr>
              <a:t>#</a:t>
            </a:r>
            <a:r>
              <a:rPr lang="ru-RU" sz="1650" b="1" dirty="0">
                <a:solidFill>
                  <a:srgbClr val="99CCFF">
                    <a:lumMod val="50000"/>
                  </a:srgbClr>
                </a:solidFill>
              </a:rPr>
              <a:t>5	</a:t>
            </a:r>
            <a:r>
              <a:rPr lang="ru-RU" sz="1650" b="1" dirty="0">
                <a:solidFill>
                  <a:srgbClr val="DADADA">
                    <a:lumMod val="10000"/>
                  </a:srgbClr>
                </a:solidFill>
              </a:rPr>
              <a:t>Яркость вести</a:t>
            </a:r>
          </a:p>
          <a:p>
            <a:pPr marL="214313" indent="-214313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50" b="1" dirty="0">
                <a:solidFill>
                  <a:srgbClr val="99CCFF">
                    <a:lumMod val="50000"/>
                  </a:srgbClr>
                </a:solidFill>
              </a:rPr>
              <a:t>Правило </a:t>
            </a:r>
            <a:r>
              <a:rPr lang="en-US" sz="1650" b="1" dirty="0">
                <a:solidFill>
                  <a:srgbClr val="99CCFF">
                    <a:lumMod val="50000"/>
                  </a:srgbClr>
                </a:solidFill>
              </a:rPr>
              <a:t>#</a:t>
            </a:r>
            <a:r>
              <a:rPr lang="ru-RU" sz="1650" b="1" dirty="0">
                <a:solidFill>
                  <a:srgbClr val="99CCFF">
                    <a:lumMod val="50000"/>
                  </a:srgbClr>
                </a:solidFill>
              </a:rPr>
              <a:t>6	</a:t>
            </a:r>
            <a:r>
              <a:rPr lang="ru-RU" sz="1650" b="1" dirty="0">
                <a:solidFill>
                  <a:srgbClr val="DADADA">
                    <a:lumMod val="10000"/>
                  </a:srgbClr>
                </a:solidFill>
              </a:rPr>
              <a:t>Сделайте призыв к служению</a:t>
            </a:r>
          </a:p>
          <a:p>
            <a:pPr marL="214313" indent="-214313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50" b="1" dirty="0">
                <a:solidFill>
                  <a:srgbClr val="99CCFF">
                    <a:lumMod val="50000"/>
                  </a:srgbClr>
                </a:solidFill>
              </a:rPr>
              <a:t>Правило </a:t>
            </a:r>
            <a:r>
              <a:rPr lang="en-US" sz="1650" b="1" dirty="0">
                <a:solidFill>
                  <a:srgbClr val="99CCFF">
                    <a:lumMod val="50000"/>
                  </a:srgbClr>
                </a:solidFill>
              </a:rPr>
              <a:t>#</a:t>
            </a:r>
            <a:r>
              <a:rPr lang="ru-RU" sz="1650" b="1" dirty="0">
                <a:solidFill>
                  <a:srgbClr val="99CCFF">
                    <a:lumMod val="50000"/>
                  </a:srgbClr>
                </a:solidFill>
              </a:rPr>
              <a:t>7	</a:t>
            </a:r>
            <a:r>
              <a:rPr lang="ru-RU" sz="1650" b="1" dirty="0">
                <a:solidFill>
                  <a:srgbClr val="DADADA">
                    <a:lumMod val="10000"/>
                  </a:srgbClr>
                </a:solidFill>
              </a:rPr>
              <a:t>Пригласите поддержать всемирную миссию пожертвованиями</a:t>
            </a:r>
          </a:p>
        </p:txBody>
      </p:sp>
    </p:spTree>
    <p:extLst>
      <p:ext uri="{BB962C8B-B14F-4D97-AF65-F5344CB8AC3E}">
        <p14:creationId xmlns:p14="http://schemas.microsoft.com/office/powerpoint/2010/main" val="153941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24579" name="Picture 3" descr="missionhome korea fm 3q191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527" y="59664"/>
            <a:ext cx="8643893" cy="6482920"/>
          </a:xfrm>
          <a:noFill/>
        </p:spPr>
      </p:pic>
    </p:spTree>
    <p:extLst>
      <p:ext uri="{BB962C8B-B14F-4D97-AF65-F5344CB8AC3E}">
        <p14:creationId xmlns:p14="http://schemas.microsoft.com/office/powerpoint/2010/main" val="35773791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552" y="332656"/>
            <a:ext cx="8229600" cy="691480"/>
          </a:xfrm>
        </p:spPr>
        <p:txBody>
          <a:bodyPr>
            <a:normAutofit fontScale="90000"/>
          </a:bodyPr>
          <a:lstStyle/>
          <a:p>
            <a:pPr marL="838200" indent="-838200">
              <a:defRPr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Сегодня это Корейский Университет  </a:t>
            </a:r>
            <a:r>
              <a:rPr lang="ru-RU" b="1" dirty="0" err="1" smtClean="0"/>
              <a:t>СамЮк</a:t>
            </a:r>
            <a:endParaRPr lang="en-US" b="1" dirty="0" smtClean="0"/>
          </a:p>
        </p:txBody>
      </p:sp>
      <p:pic>
        <p:nvPicPr>
          <p:cNvPr id="25603" name="Picture 3" descr="PICT101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9152" y="1024136"/>
            <a:ext cx="9144000" cy="5257800"/>
          </a:xfrm>
          <a:noFill/>
        </p:spPr>
      </p:pic>
    </p:spTree>
    <p:extLst>
      <p:ext uri="{BB962C8B-B14F-4D97-AF65-F5344CB8AC3E}">
        <p14:creationId xmlns:p14="http://schemas.microsoft.com/office/powerpoint/2010/main" val="2907555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231777"/>
            <a:ext cx="11233248" cy="964976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/>
              <a:t>1/1913: Миссионерский офис, Филиппины </a:t>
            </a:r>
            <a:br>
              <a:rPr lang="ru-RU" sz="2800" b="1" dirty="0"/>
            </a:br>
            <a:r>
              <a:rPr lang="ru-RU" sz="2800" b="1" dirty="0"/>
              <a:t>Первая семья, принявшая истину на филиппинских островах</a:t>
            </a:r>
            <a:r>
              <a:rPr lang="ru-RU" sz="2800" dirty="0"/>
              <a:t> </a:t>
            </a:r>
            <a:endParaRPr lang="en-US" sz="2800" dirty="0"/>
          </a:p>
        </p:txBody>
      </p:sp>
      <p:pic>
        <p:nvPicPr>
          <p:cNvPr id="26627" name="Picture 3" descr="First SDA Fa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7488" y="1340768"/>
            <a:ext cx="9144000" cy="5105400"/>
          </a:xfrm>
          <a:noFill/>
        </p:spPr>
      </p:pic>
    </p:spTree>
    <p:extLst>
      <p:ext uri="{BB962C8B-B14F-4D97-AF65-F5344CB8AC3E}">
        <p14:creationId xmlns:p14="http://schemas.microsoft.com/office/powerpoint/2010/main" val="6347780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79376" y="467360"/>
            <a:ext cx="11377264" cy="1017424"/>
          </a:xfrm>
        </p:spPr>
        <p:txBody>
          <a:bodyPr>
            <a:normAutofit fontScale="90000"/>
          </a:bodyPr>
          <a:lstStyle/>
          <a:p>
            <a:pPr marL="838200" indent="-838200">
              <a:defRPr/>
            </a:pPr>
            <a:r>
              <a:rPr lang="ru-RU" sz="4000" b="1" dirty="0"/>
              <a:t>Сегодня это региональный офис </a:t>
            </a:r>
            <a:r>
              <a:rPr lang="en-US" sz="4000" b="1" dirty="0"/>
              <a:t> </a:t>
            </a:r>
            <a:r>
              <a:rPr lang="ru-RU" sz="4000" b="1" dirty="0"/>
              <a:t>АСД на Филиппинах</a:t>
            </a:r>
            <a:r>
              <a:rPr lang="ru-RU" sz="4000" dirty="0"/>
              <a:t>  </a:t>
            </a:r>
            <a:endParaRPr lang="en-US" sz="4000" dirty="0"/>
          </a:p>
        </p:txBody>
      </p:sp>
      <p:pic>
        <p:nvPicPr>
          <p:cNvPr id="27651" name="Picture 3" descr="SSDOffic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5480" y="1628800"/>
            <a:ext cx="9144000" cy="4876800"/>
          </a:xfrm>
          <a:noFill/>
        </p:spPr>
      </p:pic>
    </p:spTree>
    <p:extLst>
      <p:ext uri="{BB962C8B-B14F-4D97-AF65-F5344CB8AC3E}">
        <p14:creationId xmlns:p14="http://schemas.microsoft.com/office/powerpoint/2010/main" val="12185830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548680"/>
            <a:ext cx="11665296" cy="120392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dirty="0"/>
              <a:t>Гана. Университет АСД.</a:t>
            </a:r>
            <a:br>
              <a:rPr lang="ru-RU" sz="4000" b="1" dirty="0"/>
            </a:br>
            <a:r>
              <a:rPr lang="ru-RU" sz="4000" b="1" dirty="0"/>
              <a:t>Проект тринадцатой субботы</a:t>
            </a:r>
            <a:r>
              <a:rPr lang="ru-RU" sz="4000" dirty="0"/>
              <a:t> </a:t>
            </a:r>
            <a:endParaRPr lang="en-US" sz="4000" dirty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828800"/>
            <a:ext cx="8229600" cy="42672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8676" name="Picture 4" descr="AID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28800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48604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63352" y="260648"/>
            <a:ext cx="11161240" cy="133771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200" dirty="0"/>
              <a:t>Административный корпус в </a:t>
            </a:r>
            <a:r>
              <a:rPr lang="ru-RU" sz="3200" dirty="0" err="1"/>
              <a:t>Солуси</a:t>
            </a:r>
            <a:r>
              <a:rPr lang="ru-RU" sz="3200" dirty="0"/>
              <a:t> </a:t>
            </a:r>
            <a:br>
              <a:rPr lang="ru-RU" sz="3200" dirty="0"/>
            </a:br>
            <a:r>
              <a:rPr lang="ru-RU" sz="3200" dirty="0"/>
              <a:t>Вторая </a:t>
            </a:r>
            <a:r>
              <a:rPr lang="ru-RU" sz="3200" dirty="0" err="1"/>
              <a:t>Адвентистская</a:t>
            </a:r>
            <a:r>
              <a:rPr lang="ru-RU" sz="3200" dirty="0"/>
              <a:t> Школа </a:t>
            </a:r>
            <a:br>
              <a:rPr lang="ru-RU" sz="3200" dirty="0"/>
            </a:br>
            <a:r>
              <a:rPr lang="ru-RU" sz="3200" dirty="0"/>
              <a:t>Проект тринадцатой субботы</a:t>
            </a:r>
            <a:endParaRPr lang="en-US" sz="3200" dirty="0"/>
          </a:p>
        </p:txBody>
      </p:sp>
      <p:pic>
        <p:nvPicPr>
          <p:cNvPr id="29699" name="Picture 4" descr="EA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1200"/>
            <a:ext cx="9144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99101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9336" y="188640"/>
            <a:ext cx="10731544" cy="129614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4000" b="1" dirty="0" err="1"/>
              <a:t>Гестетнер</a:t>
            </a:r>
            <a:r>
              <a:rPr lang="en-US" sz="4000" b="1" dirty="0"/>
              <a:t>, 313</a:t>
            </a:r>
            <a:r>
              <a:rPr lang="ru-RU" sz="4000" b="1" dirty="0"/>
              <a:t/>
            </a:r>
            <a:br>
              <a:rPr lang="ru-RU" sz="4000" b="1" dirty="0"/>
            </a:br>
            <a:r>
              <a:rPr lang="ru-RU" sz="4000" b="1" dirty="0"/>
              <a:t>Типография АСД в Замбии</a:t>
            </a:r>
            <a:r>
              <a:rPr lang="ru-RU" sz="4000" dirty="0"/>
              <a:t> </a:t>
            </a:r>
            <a:endParaRPr lang="en-US" sz="4000" dirty="0"/>
          </a:p>
        </p:txBody>
      </p:sp>
      <p:pic>
        <p:nvPicPr>
          <p:cNvPr id="30723" name="Picture 4" descr="EAD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1484784"/>
            <a:ext cx="9144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6179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950450" cy="107156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3200" b="1" dirty="0"/>
              <a:t>Семинария литературного служения </a:t>
            </a:r>
            <a:br>
              <a:rPr lang="ru-RU" sz="3200" b="1" dirty="0"/>
            </a:br>
            <a:r>
              <a:rPr lang="ru-RU" sz="3200" b="1" dirty="0"/>
              <a:t>в </a:t>
            </a:r>
            <a:r>
              <a:rPr lang="ru-RU" sz="3200" b="1" dirty="0" smtClean="0"/>
              <a:t>Найроби. 		4 </a:t>
            </a:r>
            <a:r>
              <a:rPr lang="ru-RU" sz="3200" b="1" dirty="0"/>
              <a:t>квартал 1991 г. </a:t>
            </a:r>
            <a:endParaRPr lang="en-US" sz="3200" b="1" dirty="0"/>
          </a:p>
        </p:txBody>
      </p:sp>
      <p:pic>
        <p:nvPicPr>
          <p:cNvPr id="31747" name="Picture 4" descr="EAD-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288468"/>
            <a:ext cx="9144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75389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31376" y="260350"/>
            <a:ext cx="8799961" cy="1081088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dirty="0" err="1"/>
              <a:t>Адвентистский</a:t>
            </a:r>
            <a:r>
              <a:rPr lang="ru-RU" sz="3600" b="1" dirty="0"/>
              <a:t> колледж в Танзании </a:t>
            </a:r>
            <a:br>
              <a:rPr lang="ru-RU" sz="3600" b="1" dirty="0"/>
            </a:br>
            <a:r>
              <a:rPr lang="ru-RU" sz="3600" b="1" dirty="0"/>
              <a:t>1 квартал 1974 г.</a:t>
            </a:r>
            <a:endParaRPr lang="en-US" sz="3600" b="1" dirty="0"/>
          </a:p>
        </p:txBody>
      </p:sp>
      <p:pic>
        <p:nvPicPr>
          <p:cNvPr id="32771" name="Picture 4" descr="EAD-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7" y="1412776"/>
            <a:ext cx="9856095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32414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431338" cy="122396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800" b="1" dirty="0"/>
              <a:t>Женское общежитие </a:t>
            </a:r>
            <a:br>
              <a:rPr lang="ru-RU" sz="2800" b="1" dirty="0"/>
            </a:br>
            <a:r>
              <a:rPr lang="ru-RU" sz="2800" b="1" dirty="0"/>
              <a:t>Танзанийский </a:t>
            </a:r>
            <a:r>
              <a:rPr lang="ru-RU" sz="2800" b="1" dirty="0" err="1"/>
              <a:t>адвентистский</a:t>
            </a:r>
            <a:r>
              <a:rPr lang="ru-RU" sz="2800" b="1" dirty="0"/>
              <a:t> колледж </a:t>
            </a:r>
            <a:br>
              <a:rPr lang="ru-RU" sz="2800" b="1" dirty="0"/>
            </a:br>
            <a:r>
              <a:rPr lang="ru-RU" sz="2800" b="1" dirty="0"/>
              <a:t>4 квартал 1991 г.</a:t>
            </a:r>
            <a:r>
              <a:rPr lang="ru-RU" sz="2800" dirty="0"/>
              <a:t> </a:t>
            </a:r>
            <a:endParaRPr lang="en-US" sz="2800" dirty="0"/>
          </a:p>
        </p:txBody>
      </p:sp>
      <p:pic>
        <p:nvPicPr>
          <p:cNvPr id="33795" name="Picture 4" descr="EAD-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1412875"/>
            <a:ext cx="9837401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71729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0" y="1556793"/>
            <a:ext cx="3099872" cy="410847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ЧАСТЬ </a:t>
            </a:r>
            <a:r>
              <a:rPr lang="en-US" b="1" dirty="0" smtClean="0"/>
              <a:t>I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03512" y="2780928"/>
            <a:ext cx="7958648" cy="3248653"/>
          </a:xfrm>
        </p:spPr>
        <p:txBody>
          <a:bodyPr>
            <a:normAutofit/>
          </a:bodyPr>
          <a:lstStyle/>
          <a:p>
            <a:pPr marL="34290" indent="0" algn="ctr">
              <a:buNone/>
            </a:pPr>
            <a:r>
              <a:rPr lang="ru-RU" sz="4800" b="1" dirty="0"/>
              <a:t>История пожертвований СШ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67283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10658475" cy="1152525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dirty="0"/>
              <a:t>г. Витебск, </a:t>
            </a:r>
            <a:r>
              <a:rPr lang="ru-RU" sz="3600" b="1" dirty="0" err="1" smtClean="0"/>
              <a:t>Белорусь</a:t>
            </a:r>
            <a:r>
              <a:rPr lang="ru-RU" sz="3600" b="1" dirty="0" smtClean="0"/>
              <a:t>.</a:t>
            </a: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/>
              <a:t>2 квартал 1998 г.</a:t>
            </a:r>
            <a:r>
              <a:rPr lang="ru-RU" sz="3600" dirty="0"/>
              <a:t> </a:t>
            </a:r>
            <a:endParaRPr lang="en-US" sz="3600" dirty="0"/>
          </a:p>
        </p:txBody>
      </p:sp>
      <p:pic>
        <p:nvPicPr>
          <p:cNvPr id="34819" name="Picture 4" descr="ESD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556792"/>
            <a:ext cx="9721080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6949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3352" y="2132855"/>
            <a:ext cx="4536504" cy="3674219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/>
              <a:t>Россия, г</a:t>
            </a:r>
            <a:r>
              <a:rPr lang="ru-RU" sz="2800" b="1" dirty="0"/>
              <a:t>. Подольск  </a:t>
            </a:r>
            <a:br>
              <a:rPr lang="ru-RU" sz="2800" b="1" dirty="0"/>
            </a:b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3200" b="1" dirty="0"/>
              <a:t>Евангельский </a:t>
            </a:r>
            <a:br>
              <a:rPr lang="ru-RU" sz="3200" b="1" dirty="0"/>
            </a:br>
            <a:r>
              <a:rPr lang="ru-RU" sz="3200" b="1" dirty="0"/>
              <a:t>Центр</a:t>
            </a:r>
            <a:br>
              <a:rPr lang="ru-RU" sz="3200" b="1" dirty="0"/>
            </a:br>
            <a:r>
              <a:rPr lang="ru-RU" sz="3200" b="1" dirty="0"/>
              <a:t> </a:t>
            </a:r>
            <a:br>
              <a:rPr lang="ru-RU" sz="3200" b="1" dirty="0"/>
            </a:br>
            <a:r>
              <a:rPr lang="ru-RU" sz="2800" b="1" dirty="0"/>
              <a:t>Проект 13-й субботы</a:t>
            </a:r>
            <a:br>
              <a:rPr lang="ru-RU" sz="2800" b="1" dirty="0"/>
            </a:br>
            <a:r>
              <a:rPr lang="ru-RU" sz="2800" b="1" dirty="0"/>
              <a:t>1/2000 г.</a:t>
            </a:r>
            <a:br>
              <a:rPr lang="ru-RU" sz="2800" b="1" dirty="0"/>
            </a:br>
            <a:endParaRPr lang="en-US" sz="2800" b="1" dirty="0"/>
          </a:p>
        </p:txBody>
      </p:sp>
      <p:pic>
        <p:nvPicPr>
          <p:cNvPr id="35843" name="Picture 4" descr="ES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0"/>
            <a:ext cx="502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13666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23392" y="116632"/>
            <a:ext cx="8763000" cy="1116360"/>
          </a:xfrm>
        </p:spPr>
        <p:txBody>
          <a:bodyPr/>
          <a:lstStyle/>
          <a:p>
            <a:pPr marL="838200" indent="-838200">
              <a:defRPr/>
            </a:pPr>
            <a:r>
              <a:rPr lang="ru-RU" sz="3200" b="1" dirty="0"/>
              <a:t>Духовный центр Южного униона </a:t>
            </a:r>
            <a:br>
              <a:rPr lang="ru-RU" sz="3200" b="1" dirty="0"/>
            </a:br>
            <a:r>
              <a:rPr lang="ru-RU" sz="3200" b="1" dirty="0"/>
              <a:t>г. </a:t>
            </a:r>
            <a:r>
              <a:rPr lang="ru-RU" sz="3200" b="1" dirty="0" err="1"/>
              <a:t>Алматы</a:t>
            </a:r>
            <a:r>
              <a:rPr lang="ru-RU" sz="3200" b="1" dirty="0"/>
              <a:t> (ЕАД) 2001г</a:t>
            </a:r>
            <a:r>
              <a:rPr lang="ru-RU" sz="4000" b="1" dirty="0"/>
              <a:t>. </a:t>
            </a:r>
            <a:endParaRPr lang="en-US" sz="4000" dirty="0"/>
          </a:p>
        </p:txBody>
      </p:sp>
      <p:pic>
        <p:nvPicPr>
          <p:cNvPr id="36867" name="Picture 4" descr="ES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666" y="1497370"/>
            <a:ext cx="9459934" cy="5360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2575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71464" y="304801"/>
            <a:ext cx="6500936" cy="96396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Семинария </a:t>
            </a:r>
            <a:r>
              <a:rPr lang="ru-RU" dirty="0" err="1" smtClean="0"/>
              <a:t>Хуамбо</a:t>
            </a:r>
            <a:r>
              <a:rPr lang="ru-RU" dirty="0" smtClean="0"/>
              <a:t> </a:t>
            </a:r>
            <a:r>
              <a:rPr lang="en-US" dirty="0" smtClean="0"/>
              <a:t> 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Ангола </a:t>
            </a:r>
            <a:endParaRPr lang="en-US" dirty="0" smtClean="0"/>
          </a:p>
        </p:txBody>
      </p:sp>
      <p:pic>
        <p:nvPicPr>
          <p:cNvPr id="37891" name="Picture 4" descr="EUD-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844824"/>
            <a:ext cx="9144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391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75"/>
            <a:ext cx="7772400" cy="119221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600" dirty="0"/>
              <a:t>Главный корпус семинарии, </a:t>
            </a:r>
            <a:br>
              <a:rPr lang="ru-RU" sz="3600" dirty="0"/>
            </a:br>
            <a:r>
              <a:rPr lang="ru-RU" sz="3600" dirty="0"/>
              <a:t>г. </a:t>
            </a:r>
            <a:r>
              <a:rPr lang="ru-RU" sz="3600" dirty="0" err="1"/>
              <a:t>Фриденсау</a:t>
            </a:r>
            <a:r>
              <a:rPr lang="ru-RU" sz="3600" dirty="0"/>
              <a:t>, Германия.</a:t>
            </a:r>
            <a:br>
              <a:rPr lang="ru-RU" sz="3600" dirty="0"/>
            </a:br>
            <a:r>
              <a:rPr lang="ru-RU" sz="3600" dirty="0"/>
              <a:t> </a:t>
            </a:r>
            <a:endParaRPr lang="en-US" sz="3600" dirty="0"/>
          </a:p>
        </p:txBody>
      </p:sp>
      <p:pic>
        <p:nvPicPr>
          <p:cNvPr id="38915" name="Picture 4" descr="EUD-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628800"/>
            <a:ext cx="9649072" cy="514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51809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87488" y="332656"/>
            <a:ext cx="6958136" cy="612775"/>
          </a:xfrm>
        </p:spPr>
        <p:txBody>
          <a:bodyPr/>
          <a:lstStyle/>
          <a:p>
            <a:pPr marL="838200" indent="-838200">
              <a:defRPr/>
            </a:pPr>
            <a:r>
              <a:rPr lang="ru-RU" dirty="0" smtClean="0"/>
              <a:t>Школа, Суринам (южная Африка)</a:t>
            </a:r>
            <a:endParaRPr lang="en-US" dirty="0" smtClean="0"/>
          </a:p>
        </p:txBody>
      </p:sp>
      <p:pic>
        <p:nvPicPr>
          <p:cNvPr id="39939" name="Picture 4" descr="IAD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460" y="1268760"/>
            <a:ext cx="10261140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8119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IAD-PRISON MINISTRIES 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596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Rectangle 0"/>
          <p:cNvSpPr>
            <a:spLocks noChangeArrowheads="1"/>
          </p:cNvSpPr>
          <p:nvPr/>
        </p:nvSpPr>
        <p:spPr bwMode="auto">
          <a:xfrm>
            <a:off x="1524000" y="4724400"/>
            <a:ext cx="9144000" cy="2133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40966" name="Text Box 2"/>
          <p:cNvSpPr txBox="1">
            <a:spLocks noChangeArrowheads="1"/>
          </p:cNvSpPr>
          <p:nvPr/>
        </p:nvSpPr>
        <p:spPr bwMode="auto">
          <a:xfrm>
            <a:off x="1542393" y="4869160"/>
            <a:ext cx="9521825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700" b="1" dirty="0">
                <a:solidFill>
                  <a:schemeClr val="bg1"/>
                </a:solidFill>
              </a:rPr>
              <a:t>Служение в тюрьмах «Новая Надежда». Карибский Унион и Межамериканский Дивизион. </a:t>
            </a:r>
            <a:endParaRPr lang="ru-RU" altLang="ru-RU" sz="1700" b="1" dirty="0" smtClean="0">
              <a:solidFill>
                <a:schemeClr val="bg1"/>
              </a:solidFill>
            </a:endParaRPr>
          </a:p>
          <a:p>
            <a:r>
              <a:rPr lang="ru-RU" altLang="ru-RU" sz="1700" b="1" dirty="0" smtClean="0">
                <a:solidFill>
                  <a:schemeClr val="bg1"/>
                </a:solidFill>
              </a:rPr>
              <a:t>Служение </a:t>
            </a:r>
            <a:r>
              <a:rPr lang="ru-RU" altLang="ru-RU" sz="1700" b="1" dirty="0">
                <a:solidFill>
                  <a:schemeClr val="bg1"/>
                </a:solidFill>
              </a:rPr>
              <a:t>в тюрьмах «Новая Надежда» </a:t>
            </a:r>
            <a:r>
              <a:rPr lang="ru-RU" altLang="ru-RU" sz="1700" b="1" dirty="0" smtClean="0">
                <a:solidFill>
                  <a:schemeClr val="bg1"/>
                </a:solidFill>
              </a:rPr>
              <a:t>принесло духовную свободу </a:t>
            </a:r>
            <a:r>
              <a:rPr lang="ru-RU" altLang="ru-RU" sz="1700" b="1" dirty="0">
                <a:solidFill>
                  <a:schemeClr val="bg1"/>
                </a:solidFill>
              </a:rPr>
              <a:t>многим </a:t>
            </a:r>
            <a:r>
              <a:rPr lang="ru-RU" altLang="ru-RU" sz="1700" b="1" dirty="0" smtClean="0">
                <a:solidFill>
                  <a:schemeClr val="bg1"/>
                </a:solidFill>
              </a:rPr>
              <a:t>заключенным </a:t>
            </a:r>
            <a:r>
              <a:rPr lang="ru-RU" altLang="ru-RU" sz="1700" b="1" dirty="0">
                <a:solidFill>
                  <a:schemeClr val="bg1"/>
                </a:solidFill>
              </a:rPr>
              <a:t>людям в тюрьме </a:t>
            </a:r>
            <a:r>
              <a:rPr lang="ru-RU" altLang="ru-RU" sz="1700" b="1" dirty="0" err="1">
                <a:solidFill>
                  <a:schemeClr val="bg1"/>
                </a:solidFill>
              </a:rPr>
              <a:t>г.Тринидада</a:t>
            </a:r>
            <a:r>
              <a:rPr lang="ru-RU" altLang="ru-RU" sz="1700" b="1" dirty="0">
                <a:solidFill>
                  <a:schemeClr val="bg1"/>
                </a:solidFill>
              </a:rPr>
              <a:t>. </a:t>
            </a:r>
            <a:endParaRPr lang="ru-RU" altLang="ru-RU" sz="1700" b="1" dirty="0" smtClean="0">
              <a:solidFill>
                <a:schemeClr val="bg1"/>
              </a:solidFill>
            </a:endParaRPr>
          </a:p>
          <a:p>
            <a:r>
              <a:rPr lang="ru-RU" altLang="ru-RU" sz="1700" b="1" dirty="0" smtClean="0">
                <a:solidFill>
                  <a:schemeClr val="bg1"/>
                </a:solidFill>
              </a:rPr>
              <a:t>Карибский </a:t>
            </a:r>
            <a:r>
              <a:rPr lang="ru-RU" altLang="ru-RU" sz="1700" b="1" dirty="0">
                <a:solidFill>
                  <a:schemeClr val="bg1"/>
                </a:solidFill>
              </a:rPr>
              <a:t>Унион основал церковь, </a:t>
            </a:r>
            <a:endParaRPr lang="en-US" altLang="ru-RU" sz="1700" b="1" dirty="0">
              <a:solidFill>
                <a:schemeClr val="bg1"/>
              </a:solidFill>
            </a:endParaRPr>
          </a:p>
          <a:p>
            <a:pPr algn="ctr"/>
            <a:r>
              <a:rPr lang="ru-RU" altLang="ru-RU" sz="1700" b="1" dirty="0">
                <a:solidFill>
                  <a:schemeClr val="bg1"/>
                </a:solidFill>
              </a:rPr>
              <a:t>в которой более 150 заключенных стали Адвентистами Седьмого Дня</a:t>
            </a:r>
            <a:r>
              <a:rPr lang="ru-RU" altLang="ru-RU" sz="1700" b="1" dirty="0" smtClean="0">
                <a:solidFill>
                  <a:schemeClr val="bg1"/>
                </a:solidFill>
              </a:rPr>
              <a:t>.</a:t>
            </a:r>
            <a:endParaRPr lang="ru-RU" altLang="ru-RU" sz="17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5604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17500"/>
            <a:ext cx="7772400" cy="663575"/>
          </a:xfrm>
        </p:spPr>
        <p:txBody>
          <a:bodyPr/>
          <a:lstStyle/>
          <a:p>
            <a:pPr marL="838200" indent="-838200">
              <a:defRPr/>
            </a:pPr>
            <a:r>
              <a:rPr lang="ru-RU" b="1" dirty="0" smtClean="0"/>
              <a:t>Портленд, </a:t>
            </a:r>
            <a:r>
              <a:rPr lang="ru-RU" b="1" dirty="0" err="1" smtClean="0"/>
              <a:t>Адвентистское</a:t>
            </a:r>
            <a:r>
              <a:rPr lang="ru-RU" b="1" dirty="0" smtClean="0"/>
              <a:t> Социальное Служение</a:t>
            </a:r>
            <a:r>
              <a:rPr lang="ru-RU" dirty="0" smtClean="0"/>
              <a:t> </a:t>
            </a:r>
            <a:endParaRPr lang="en-US" dirty="0" smtClean="0"/>
          </a:p>
        </p:txBody>
      </p:sp>
      <p:pic>
        <p:nvPicPr>
          <p:cNvPr id="41987" name="Picture 3" descr="NA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377" y="1124744"/>
            <a:ext cx="6791703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30410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3352" y="260648"/>
            <a:ext cx="11928648" cy="108012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3200" b="1" dirty="0" smtClean="0"/>
              <a:t>Масштабная евангельская инициатива. </a:t>
            </a:r>
            <a:br>
              <a:rPr lang="ru-RU" sz="3200" b="1" dirty="0" smtClean="0"/>
            </a:br>
            <a:r>
              <a:rPr lang="ru-RU" sz="3200" b="1" dirty="0" smtClean="0"/>
              <a:t>Пожертвования </a:t>
            </a:r>
            <a:r>
              <a:rPr lang="ru-RU" sz="3200" b="1" dirty="0"/>
              <a:t>СШ в 1998 г.</a:t>
            </a:r>
            <a:r>
              <a:rPr lang="ru-RU" sz="3200" dirty="0"/>
              <a:t> </a:t>
            </a:r>
            <a:endParaRPr lang="en-US" sz="3200" dirty="0"/>
          </a:p>
        </p:txBody>
      </p:sp>
      <p:pic>
        <p:nvPicPr>
          <p:cNvPr id="43011" name="Picture 4" descr="NET 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1484784"/>
            <a:ext cx="9144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80933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07368" y="203201"/>
            <a:ext cx="9574832" cy="77752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b="1" dirty="0" smtClean="0"/>
              <a:t>Открытие программы </a:t>
            </a:r>
            <a:br>
              <a:rPr lang="ru-RU" b="1" dirty="0" smtClean="0"/>
            </a:br>
            <a:r>
              <a:rPr lang="ru-RU" b="1" dirty="0" smtClean="0"/>
              <a:t>«Так написано»</a:t>
            </a:r>
            <a:endParaRPr lang="en-US" b="1" dirty="0" smtClean="0"/>
          </a:p>
        </p:txBody>
      </p:sp>
      <p:pic>
        <p:nvPicPr>
          <p:cNvPr id="44035" name="Picture 4" descr="NAD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196752"/>
            <a:ext cx="9144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09390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23392" y="225427"/>
            <a:ext cx="9892208" cy="1475381"/>
          </a:xfrm>
        </p:spPr>
        <p:txBody>
          <a:bodyPr>
            <a:normAutofit fontScale="90000"/>
          </a:bodyPr>
          <a:lstStyle/>
          <a:p>
            <a:pPr marL="838200" indent="-838200">
              <a:defRPr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Первые пожертвования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СШ для всемирной миссии: </a:t>
            </a:r>
            <a:b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1885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г., Колумбийская Конференция – для  отправки миссионеров в Австралию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1" name="Picture 3" descr="North Pacific Uni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7448" y="1844824"/>
            <a:ext cx="9144000" cy="4479925"/>
          </a:xfrm>
        </p:spPr>
      </p:pic>
    </p:spTree>
    <p:extLst>
      <p:ext uri="{BB962C8B-B14F-4D97-AF65-F5344CB8AC3E}">
        <p14:creationId xmlns:p14="http://schemas.microsoft.com/office/powerpoint/2010/main" val="23246909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999656" y="332656"/>
            <a:ext cx="4943872" cy="77752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dirty="0" smtClean="0"/>
              <a:t>Остров Окинава, Саннику </a:t>
            </a:r>
            <a:br>
              <a:rPr lang="ru-RU" dirty="0" smtClean="0"/>
            </a:br>
            <a:r>
              <a:rPr lang="ru-RU" dirty="0" smtClean="0"/>
              <a:t>Высшая школа </a:t>
            </a:r>
            <a:endParaRPr lang="en-US" dirty="0" smtClean="0"/>
          </a:p>
        </p:txBody>
      </p:sp>
      <p:pic>
        <p:nvPicPr>
          <p:cNvPr id="45059" name="Picture 4" descr="NS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90" y="1232656"/>
            <a:ext cx="9923790" cy="52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26217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574213" cy="1079500"/>
          </a:xfrm>
        </p:spPr>
        <p:txBody>
          <a:bodyPr>
            <a:normAutofit/>
          </a:bodyPr>
          <a:lstStyle/>
          <a:p>
            <a:pPr marL="838200" indent="-838200">
              <a:defRPr/>
            </a:pPr>
            <a:r>
              <a:rPr lang="ru-RU" sz="3200" dirty="0" err="1"/>
              <a:t>Адвентистская</a:t>
            </a:r>
            <a:r>
              <a:rPr lang="ru-RU" sz="3200" dirty="0"/>
              <a:t> церковь в </a:t>
            </a:r>
            <a:r>
              <a:rPr lang="ru-RU" sz="3200" dirty="0" err="1"/>
              <a:t>Кангнане</a:t>
            </a:r>
            <a:r>
              <a:rPr lang="ru-RU" sz="3200" dirty="0"/>
              <a:t>, провинция </a:t>
            </a:r>
            <a:r>
              <a:rPr lang="ru-RU" sz="3200" dirty="0" err="1"/>
              <a:t>Жежианг</a:t>
            </a:r>
            <a:r>
              <a:rPr lang="ru-RU" sz="3200" dirty="0"/>
              <a:t> (КНР), вместимостью на 2000 мест.</a:t>
            </a:r>
            <a:endParaRPr lang="en-US" sz="3200" dirty="0"/>
          </a:p>
        </p:txBody>
      </p:sp>
      <p:pic>
        <p:nvPicPr>
          <p:cNvPr id="46083" name="Picture 4" descr="NS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484784"/>
            <a:ext cx="10074780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124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763"/>
            <a:ext cx="10107613" cy="1120775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/>
              <a:t>Церковь «</a:t>
            </a:r>
            <a:r>
              <a:rPr lang="ru-RU" sz="3200" b="1" dirty="0" err="1" smtClean="0"/>
              <a:t>Вифания</a:t>
            </a:r>
            <a:r>
              <a:rPr lang="ru-RU" sz="3200" b="1" dirty="0"/>
              <a:t>». Новая Каледония. </a:t>
            </a:r>
            <a:br>
              <a:rPr lang="ru-RU" sz="3200" b="1" dirty="0"/>
            </a:br>
            <a:r>
              <a:rPr lang="ru-RU" sz="3200" b="1" dirty="0"/>
              <a:t>Пожертвования 1991 г.</a:t>
            </a:r>
            <a:r>
              <a:rPr lang="ru-RU" sz="3200" dirty="0"/>
              <a:t> </a:t>
            </a:r>
            <a:endParaRPr lang="en-US" sz="3200" dirty="0"/>
          </a:p>
        </p:txBody>
      </p:sp>
      <p:pic>
        <p:nvPicPr>
          <p:cNvPr id="47107" name="Picture 4" descr="SP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124745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9175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4450"/>
            <a:ext cx="9070975" cy="10287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 err="1"/>
              <a:t>Адвентистский</a:t>
            </a:r>
            <a:r>
              <a:rPr lang="ru-RU" sz="2800" dirty="0"/>
              <a:t> колледж на островах Самоа </a:t>
            </a:r>
            <a:br>
              <a:rPr lang="ru-RU" sz="2800" dirty="0"/>
            </a:br>
            <a:r>
              <a:rPr lang="ru-RU" sz="2800" dirty="0"/>
              <a:t>Средняя и начальная школы </a:t>
            </a:r>
            <a:endParaRPr lang="en-US" sz="2800" dirty="0"/>
          </a:p>
        </p:txBody>
      </p:sp>
      <p:pic>
        <p:nvPicPr>
          <p:cNvPr id="48132" name="Picture 4" descr="SP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1073534"/>
            <a:ext cx="914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05839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0350"/>
            <a:ext cx="9574213" cy="12239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800" dirty="0"/>
              <a:t>Административный и учебный корпус </a:t>
            </a:r>
            <a:br>
              <a:rPr lang="ru-RU" sz="2800" dirty="0"/>
            </a:br>
            <a:r>
              <a:rPr lang="ru-RU" sz="2800" dirty="0"/>
              <a:t>Верхняя Мьянма</a:t>
            </a:r>
            <a:br>
              <a:rPr lang="ru-RU" sz="2800" dirty="0"/>
            </a:br>
            <a:r>
              <a:rPr lang="ru-RU" sz="2800" dirty="0"/>
              <a:t>1988 г. специальный проект СШ </a:t>
            </a:r>
            <a:endParaRPr lang="en-US" sz="2800" dirty="0"/>
          </a:p>
        </p:txBody>
      </p:sp>
      <p:pic>
        <p:nvPicPr>
          <p:cNvPr id="49155" name="Picture 4" descr="SS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502929"/>
            <a:ext cx="9144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61925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378950" cy="863600"/>
          </a:xfrm>
        </p:spPr>
        <p:txBody>
          <a:bodyPr>
            <a:normAutofit fontScale="90000"/>
          </a:bodyPr>
          <a:lstStyle/>
          <a:p>
            <a:pPr marL="838200" indent="-838200">
              <a:defRPr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100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типовых домов молитвы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построенных в джунглях на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пожертвований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13-ой субботы.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179" name="Picture 4" descr="SSD-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741" y="1412776"/>
            <a:ext cx="9543747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36368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79376" y="188640"/>
            <a:ext cx="7131050" cy="863823"/>
          </a:xfrm>
        </p:spPr>
        <p:txBody>
          <a:bodyPr>
            <a:normAutofit fontScale="90000"/>
          </a:bodyPr>
          <a:lstStyle/>
          <a:p>
            <a:pPr marL="838200" indent="-838200">
              <a:defRPr/>
            </a:pP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Джоло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Сулу - Мусульманский Центр, остров Минданао (Филиппины)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03" name="Picture 4" descr="SSD-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210590"/>
            <a:ext cx="9540552" cy="548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88259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0350"/>
            <a:ext cx="9645650" cy="9556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Ноев Ковчег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(Центральный Филиппинский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Адвентистский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Колледж, Главный корпус)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227" name="Picture 4" descr="SSD-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16" y="1484784"/>
            <a:ext cx="9721080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57012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5888"/>
            <a:ext cx="9142413" cy="98266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800" b="1" dirty="0"/>
              <a:t>Семинария по подготовке Литературных Евангелистов, Южно-Филиппинская </a:t>
            </a:r>
            <a:r>
              <a:rPr lang="ru-RU" sz="2800" b="1" dirty="0" err="1"/>
              <a:t>Унионная</a:t>
            </a:r>
            <a:r>
              <a:rPr lang="ru-RU" sz="2800" b="1" dirty="0"/>
              <a:t> Конференция</a:t>
            </a:r>
            <a:r>
              <a:rPr lang="ru-RU" sz="2800" dirty="0"/>
              <a:t> </a:t>
            </a:r>
            <a:endParaRPr lang="en-US" sz="2800" dirty="0"/>
          </a:p>
        </p:txBody>
      </p:sp>
      <p:pic>
        <p:nvPicPr>
          <p:cNvPr id="53251" name="Picture 4" descr="SSD-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179" y="1484784"/>
            <a:ext cx="9276325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4600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0350"/>
            <a:ext cx="9142413" cy="1296988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/>
              <a:t>Административно - учебное здание </a:t>
            </a:r>
            <a:br>
              <a:rPr lang="ru-RU" sz="3200" b="1" dirty="0"/>
            </a:br>
            <a:r>
              <a:rPr lang="ru-RU" sz="3200" b="1" dirty="0"/>
              <a:t>«Движение 1000 миссионеров»</a:t>
            </a:r>
            <a:r>
              <a:rPr lang="ru-RU" sz="3200" dirty="0"/>
              <a:t> </a:t>
            </a:r>
            <a:endParaRPr lang="en-US" sz="3200" dirty="0"/>
          </a:p>
        </p:txBody>
      </p:sp>
      <p:pic>
        <p:nvPicPr>
          <p:cNvPr id="54275" name="Picture 4" descr="SSD-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1200"/>
            <a:ext cx="9144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7883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9144000" cy="1107976"/>
          </a:xfrm>
        </p:spPr>
        <p:txBody>
          <a:bodyPr>
            <a:normAutofit fontScale="90000"/>
          </a:bodyPr>
          <a:lstStyle/>
          <a:p>
            <a:pPr marL="838200" indent="-838200">
              <a:defRPr/>
            </a:pPr>
            <a:r>
              <a:rPr lang="ru-RU" sz="3600" b="1" dirty="0" smtClean="0"/>
              <a:t>«</a:t>
            </a:r>
            <a:r>
              <a:rPr lang="ru-RU" sz="3600" b="1" dirty="0" err="1" smtClean="0"/>
              <a:t>Питкерн</a:t>
            </a:r>
            <a:r>
              <a:rPr lang="ru-RU" sz="3600" b="1" dirty="0" smtClean="0"/>
              <a:t>» </a:t>
            </a:r>
            <a:r>
              <a:rPr lang="ru-RU" sz="3600" b="1" dirty="0"/>
              <a:t>– первый </a:t>
            </a:r>
            <a:r>
              <a:rPr lang="ru-RU" sz="3600" b="1" dirty="0" smtClean="0"/>
              <a:t>крупный миссионерский </a:t>
            </a:r>
            <a:r>
              <a:rPr lang="ru-RU" sz="3600" b="1" dirty="0"/>
              <a:t>проект Субботней Школы </a:t>
            </a:r>
            <a:endParaRPr lang="en-US" sz="4000" b="1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8196" name="Picture 4" descr="PITCAIRN-18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505" y="1412776"/>
            <a:ext cx="9144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83270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115888"/>
            <a:ext cx="10439400" cy="936625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 err="1"/>
              <a:t>Адвентистская</a:t>
            </a:r>
            <a:r>
              <a:rPr lang="ru-RU" sz="3600" dirty="0"/>
              <a:t> клиника в </a:t>
            </a:r>
            <a:r>
              <a:rPr lang="ru-RU" sz="3600" dirty="0" err="1"/>
              <a:t>г.Бандар</a:t>
            </a:r>
            <a:r>
              <a:rPr lang="en-US" sz="3600" dirty="0"/>
              <a:t> </a:t>
            </a:r>
            <a:r>
              <a:rPr lang="ru-RU" sz="3600" dirty="0" err="1"/>
              <a:t>Лампунг</a:t>
            </a:r>
            <a:r>
              <a:rPr lang="ru-RU" sz="3600" dirty="0"/>
              <a:t>. Индия </a:t>
            </a:r>
            <a:endParaRPr lang="en-US" sz="3600" dirty="0"/>
          </a:p>
        </p:txBody>
      </p:sp>
      <p:pic>
        <p:nvPicPr>
          <p:cNvPr id="55299" name="Picture 4" descr="SSD-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0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49942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04813"/>
            <a:ext cx="10440988" cy="13684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Общежитие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семейных студентов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Spicer Memorial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College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Пьюн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(1992)</a:t>
            </a:r>
          </a:p>
        </p:txBody>
      </p:sp>
      <p:pic>
        <p:nvPicPr>
          <p:cNvPr id="56323" name="Picture 4" descr="SUD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1200"/>
            <a:ext cx="9144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3751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83432" y="260648"/>
            <a:ext cx="7772400" cy="1016323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Миссионерское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Административное Здание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Манадо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Индонезия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7347" name="Picture 4" descr="SSD-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1200"/>
            <a:ext cx="9144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776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35560" y="404664"/>
            <a:ext cx="8229600" cy="612775"/>
          </a:xfrm>
        </p:spPr>
        <p:txBody>
          <a:bodyPr>
            <a:normAutofit fontScale="90000"/>
          </a:bodyPr>
          <a:lstStyle/>
          <a:p>
            <a:pPr marL="838200" indent="-838200">
              <a:defRPr/>
            </a:pPr>
            <a:r>
              <a:rPr lang="ru-RU" sz="4000" dirty="0"/>
              <a:t>Библиотека семинарии, Судан</a:t>
            </a:r>
            <a:endParaRPr lang="en-US" sz="4000" dirty="0"/>
          </a:p>
        </p:txBody>
      </p:sp>
      <p:pic>
        <p:nvPicPr>
          <p:cNvPr id="58371" name="Picture 4" descr="T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1484784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4713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7772400" cy="97948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600" b="1" dirty="0"/>
              <a:t>Венгерская Семинария,</a:t>
            </a:r>
            <a:r>
              <a:rPr lang="ru-RU" sz="3600" dirty="0"/>
              <a:t> </a:t>
            </a:r>
            <a:r>
              <a:rPr lang="ru-RU" sz="3600" b="1" dirty="0"/>
              <a:t>Библейская Заочная Школа </a:t>
            </a:r>
            <a:endParaRPr lang="en-US" sz="3600" b="1" dirty="0"/>
          </a:p>
        </p:txBody>
      </p:sp>
      <p:pic>
        <p:nvPicPr>
          <p:cNvPr id="59395" name="Picture 4" descr="TED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40" y="1556792"/>
            <a:ext cx="9638560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0679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718675" cy="89693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600" b="1" dirty="0"/>
              <a:t>Студия </a:t>
            </a:r>
            <a:r>
              <a:rPr lang="ru-RU" sz="3600" b="1" dirty="0" err="1"/>
              <a:t>Адвентистского</a:t>
            </a:r>
            <a:r>
              <a:rPr lang="ru-RU" sz="3600" b="1" dirty="0"/>
              <a:t> Всемирного Радио </a:t>
            </a:r>
            <a:br>
              <a:rPr lang="ru-RU" sz="3600" b="1" dirty="0"/>
            </a:br>
            <a:r>
              <a:rPr lang="ru-RU" sz="3600" b="1" dirty="0"/>
              <a:t>Венгерская Семинария</a:t>
            </a:r>
            <a:r>
              <a:rPr lang="ru-RU" sz="3600" dirty="0"/>
              <a:t> </a:t>
            </a:r>
            <a:endParaRPr lang="en-US" sz="3600" dirty="0"/>
          </a:p>
        </p:txBody>
      </p:sp>
      <p:pic>
        <p:nvPicPr>
          <p:cNvPr id="60419" name="Picture 4" descr="TED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26876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66505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00400" y="228600"/>
            <a:ext cx="8991600" cy="608013"/>
          </a:xfrm>
        </p:spPr>
        <p:txBody>
          <a:bodyPr/>
          <a:lstStyle/>
          <a:p>
            <a:pPr marL="838200" indent="-838200">
              <a:defRPr/>
            </a:pPr>
            <a:r>
              <a:rPr lang="ru-RU" sz="3600" b="1" dirty="0"/>
              <a:t>Финляндия, семинария </a:t>
            </a:r>
            <a:r>
              <a:rPr lang="ru-RU" sz="3600" b="1" dirty="0" err="1"/>
              <a:t>Туавонлина</a:t>
            </a:r>
            <a:r>
              <a:rPr lang="ru-RU" sz="3600" dirty="0"/>
              <a:t> </a:t>
            </a:r>
            <a:endParaRPr lang="en-US" sz="3600" dirty="0"/>
          </a:p>
        </p:txBody>
      </p:sp>
      <p:pic>
        <p:nvPicPr>
          <p:cNvPr id="61443" name="Picture 4" descr="TED-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473" y="1268760"/>
            <a:ext cx="9381614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299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55440" y="1988840"/>
            <a:ext cx="4367808" cy="255232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4000" b="1" dirty="0"/>
              <a:t>Югославия. Здание средней школы.</a:t>
            </a:r>
            <a:br>
              <a:rPr lang="ru-RU" sz="4000" b="1" dirty="0"/>
            </a:br>
            <a:endParaRPr lang="en-US" sz="4000" dirty="0"/>
          </a:p>
        </p:txBody>
      </p:sp>
      <p:pic>
        <p:nvPicPr>
          <p:cNvPr id="62467" name="Picture 4" descr="TED-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40556"/>
            <a:ext cx="4968552" cy="622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49677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43472" y="188640"/>
            <a:ext cx="7772400" cy="1296987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dirty="0"/>
              <a:t>Школа в </a:t>
            </a:r>
            <a:r>
              <a:rPr lang="ru-RU" sz="3600" b="1" dirty="0" err="1"/>
              <a:t>г.Рейкьявике</a:t>
            </a:r>
            <a:r>
              <a:rPr lang="ru-RU" sz="3600" b="1" dirty="0"/>
              <a:t>, Исландия </a:t>
            </a:r>
            <a:br>
              <a:rPr lang="ru-RU" sz="3600" b="1" dirty="0"/>
            </a:br>
            <a:r>
              <a:rPr lang="ru-RU" sz="3600" b="1" dirty="0"/>
              <a:t>Пожертвования СШ 1989 г.</a:t>
            </a:r>
            <a:r>
              <a:rPr lang="ru-RU" sz="3600" dirty="0"/>
              <a:t> </a:t>
            </a:r>
            <a:endParaRPr lang="en-US" sz="3600" dirty="0"/>
          </a:p>
        </p:txBody>
      </p:sp>
      <p:pic>
        <p:nvPicPr>
          <p:cNvPr id="63491" name="Picture 4" descr="TED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6400"/>
            <a:ext cx="9144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0032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75"/>
            <a:ext cx="7131050" cy="503238"/>
          </a:xfrm>
        </p:spPr>
        <p:txBody>
          <a:bodyPr/>
          <a:lstStyle/>
          <a:p>
            <a:pPr marL="838200" indent="-838200">
              <a:defRPr/>
            </a:pPr>
            <a:r>
              <a:rPr lang="ru-RU" b="1" dirty="0" smtClean="0"/>
              <a:t>4/2003: </a:t>
            </a:r>
            <a:r>
              <a:rPr lang="ru-RU" b="1" dirty="0" err="1" smtClean="0"/>
              <a:t>Адвентистская</a:t>
            </a:r>
            <a:r>
              <a:rPr lang="ru-RU" b="1" dirty="0" smtClean="0"/>
              <a:t> Семинария в Болгарии</a:t>
            </a:r>
            <a:r>
              <a:rPr lang="ru-RU" dirty="0" smtClean="0"/>
              <a:t> </a:t>
            </a:r>
            <a:endParaRPr lang="en-US" dirty="0" smtClean="0"/>
          </a:p>
        </p:txBody>
      </p:sp>
      <p:pic>
        <p:nvPicPr>
          <p:cNvPr id="64515" name="Picture 3" descr="Sofia 2 in Bulgaria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9416" y="1268760"/>
            <a:ext cx="9938741" cy="5300662"/>
          </a:xfrm>
          <a:noFill/>
        </p:spPr>
      </p:pic>
    </p:spTree>
    <p:extLst>
      <p:ext uri="{BB962C8B-B14F-4D97-AF65-F5344CB8AC3E}">
        <p14:creationId xmlns:p14="http://schemas.microsoft.com/office/powerpoint/2010/main" val="4780932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55440" y="414883"/>
            <a:ext cx="4042792" cy="555625"/>
          </a:xfrm>
        </p:spPr>
        <p:txBody>
          <a:bodyPr>
            <a:normAutofit/>
          </a:bodyPr>
          <a:lstStyle/>
          <a:p>
            <a:pPr marL="838200" indent="-838200">
              <a:defRPr/>
            </a:pPr>
            <a:r>
              <a:rPr lang="ru-RU" b="1" dirty="0" smtClean="0"/>
              <a:t>История проекта</a:t>
            </a:r>
            <a:endParaRPr lang="en-US" b="1" dirty="0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5360" y="1268760"/>
            <a:ext cx="5913040" cy="482724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sz="1800" b="1" dirty="0" smtClean="0"/>
              <a:t>На острове </a:t>
            </a:r>
            <a:r>
              <a:rPr lang="ru-RU" altLang="ru-RU" sz="1800" b="1" dirty="0" err="1" smtClean="0"/>
              <a:t>Питкерн</a:t>
            </a:r>
            <a:r>
              <a:rPr lang="ru-RU" altLang="ru-RU" sz="1800" b="1" dirty="0" smtClean="0"/>
              <a:t> уже проводилась евангельская работа. Там образовалась группа людей, которые соблюдали </a:t>
            </a:r>
            <a:r>
              <a:rPr lang="ru-RU" altLang="ru-RU" sz="1800" b="1" dirty="0"/>
              <a:t>субботу и</a:t>
            </a:r>
            <a:r>
              <a:rPr lang="ru-RU" altLang="ru-RU" sz="1800" b="1" dirty="0" smtClean="0"/>
              <a:t> </a:t>
            </a:r>
            <a:r>
              <a:rPr lang="ru-RU" altLang="ru-RU" sz="1800" b="1" dirty="0"/>
              <a:t>ожидали крещения.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b="1" dirty="0" smtClean="0"/>
              <a:t>А</a:t>
            </a:r>
            <a:r>
              <a:rPr lang="ru-RU" altLang="ru-RU" sz="1800" b="1" dirty="0"/>
              <a:t>. Ж. </a:t>
            </a:r>
            <a:r>
              <a:rPr lang="ru-RU" altLang="ru-RU" sz="1800" b="1" dirty="0" err="1"/>
              <a:t>Кудней</a:t>
            </a:r>
            <a:r>
              <a:rPr lang="ru-RU" altLang="ru-RU" sz="1800" b="1" dirty="0"/>
              <a:t> было поручено ехать на </a:t>
            </a:r>
            <a:r>
              <a:rPr lang="ru-RU" altLang="ru-RU" sz="1800" b="1" dirty="0" err="1"/>
              <a:t>Питкерн</a:t>
            </a:r>
            <a:r>
              <a:rPr lang="ru-RU" altLang="ru-RU" sz="1800" b="1" dirty="0"/>
              <a:t>, но он не мог найти ни один корабль, который плыл бы по этому маршруту.  </a:t>
            </a:r>
          </a:p>
          <a:p>
            <a:pPr eaLnBrk="1" hangingPunct="1">
              <a:lnSpc>
                <a:spcPct val="80000"/>
              </a:lnSpc>
            </a:pPr>
            <a:endParaRPr lang="ru-RU" altLang="ru-RU" sz="1800" b="1" dirty="0"/>
          </a:p>
          <a:p>
            <a:pPr eaLnBrk="1" hangingPunct="1">
              <a:lnSpc>
                <a:spcPct val="80000"/>
              </a:lnSpc>
            </a:pPr>
            <a:r>
              <a:rPr lang="ru-RU" altLang="ru-RU" sz="1800" b="1" dirty="0"/>
              <a:t>Было куплено маленькое судно в </a:t>
            </a:r>
            <a:r>
              <a:rPr lang="ru-RU" altLang="ru-RU" sz="1800" b="1" dirty="0" smtClean="0"/>
              <a:t>Гонолулу.</a:t>
            </a:r>
          </a:p>
          <a:p>
            <a:pPr eaLnBrk="1" hangingPunct="1">
              <a:lnSpc>
                <a:spcPct val="80000"/>
              </a:lnSpc>
            </a:pPr>
            <a:endParaRPr lang="ru-RU" altLang="ru-RU" sz="1800" b="1" dirty="0"/>
          </a:p>
          <a:p>
            <a:pPr eaLnBrk="1" hangingPunct="1">
              <a:lnSpc>
                <a:spcPct val="80000"/>
              </a:lnSpc>
            </a:pPr>
            <a:r>
              <a:rPr lang="ru-RU" altLang="ru-RU" sz="1800" b="1" dirty="0" smtClean="0"/>
              <a:t>Но </a:t>
            </a:r>
            <a:r>
              <a:rPr lang="ru-RU" altLang="ru-RU" sz="1800" b="1" dirty="0"/>
              <a:t>сначала не было ни корабля, ни миссионера, ни экипажа.</a:t>
            </a:r>
            <a:r>
              <a:rPr lang="ru-RU" altLang="ru-RU" sz="1800" dirty="0"/>
              <a:t> </a:t>
            </a:r>
            <a:endParaRPr lang="en-US" altLang="ru-RU" sz="1800" dirty="0"/>
          </a:p>
        </p:txBody>
      </p:sp>
      <p:pic>
        <p:nvPicPr>
          <p:cNvPr id="9220" name="Picture 4" descr="PITCAIRN-188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600" y="692696"/>
            <a:ext cx="5220888" cy="4946104"/>
          </a:xfrm>
          <a:noFill/>
        </p:spPr>
      </p:pic>
    </p:spTree>
    <p:extLst>
      <p:ext uri="{BB962C8B-B14F-4D97-AF65-F5344CB8AC3E}">
        <p14:creationId xmlns:p14="http://schemas.microsoft.com/office/powerpoint/2010/main" val="28955813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62400" y="260350"/>
            <a:ext cx="8229600" cy="534988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sz="3200" b="1" dirty="0"/>
              <a:t>4/2004: Центр </a:t>
            </a:r>
            <a:r>
              <a:rPr lang="ru-RU" sz="3200" b="1" dirty="0" err="1"/>
              <a:t>Евангелизации</a:t>
            </a:r>
            <a:r>
              <a:rPr lang="ru-RU" sz="3200" b="1" dirty="0"/>
              <a:t>, Париж</a:t>
            </a:r>
            <a:endParaRPr lang="en-US" sz="3200" b="1" dirty="0"/>
          </a:p>
        </p:txBody>
      </p:sp>
      <p:pic>
        <p:nvPicPr>
          <p:cNvPr id="65539" name="Picture 3" descr="Paris view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395" y="1340768"/>
            <a:ext cx="10126125" cy="5400600"/>
          </a:xfrm>
          <a:noFill/>
        </p:spPr>
      </p:pic>
    </p:spTree>
    <p:extLst>
      <p:ext uri="{BB962C8B-B14F-4D97-AF65-F5344CB8AC3E}">
        <p14:creationId xmlns:p14="http://schemas.microsoft.com/office/powerpoint/2010/main" val="40839142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079777" y="116632"/>
            <a:ext cx="5760640" cy="43279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Духовный центр. г. Красноярск (Сибирь)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630238"/>
            <a:ext cx="9332380" cy="6227762"/>
          </a:xfrm>
        </p:spPr>
      </p:pic>
    </p:spTree>
    <p:extLst>
      <p:ext uri="{BB962C8B-B14F-4D97-AF65-F5344CB8AC3E}">
        <p14:creationId xmlns:p14="http://schemas.microsoft.com/office/powerpoint/2010/main" val="360548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7131050" cy="512762"/>
          </a:xfrm>
        </p:spPr>
        <p:txBody>
          <a:bodyPr/>
          <a:lstStyle/>
          <a:p>
            <a:r>
              <a:rPr lang="ru-RU" dirty="0" smtClean="0"/>
              <a:t>Духовный центр. г. Томск (Сибирь)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807658"/>
            <a:ext cx="8029519" cy="6021288"/>
          </a:xfrm>
        </p:spPr>
      </p:pic>
    </p:spTree>
    <p:extLst>
      <p:ext uri="{BB962C8B-B14F-4D97-AF65-F5344CB8AC3E}">
        <p14:creationId xmlns:p14="http://schemas.microsoft.com/office/powerpoint/2010/main" val="136100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71464" y="764704"/>
            <a:ext cx="9509760" cy="4127627"/>
          </a:xfrm>
        </p:spPr>
        <p:txBody>
          <a:bodyPr>
            <a:normAutofit/>
          </a:bodyPr>
          <a:lstStyle/>
          <a:p>
            <a:pPr marL="34290" indent="0" algn="ctr">
              <a:buNone/>
            </a:pPr>
            <a:r>
              <a:rPr lang="ru-RU" sz="4400" b="1" dirty="0"/>
              <a:t>Более 1200 </a:t>
            </a:r>
            <a:br>
              <a:rPr lang="ru-RU" sz="4400" b="1" dirty="0"/>
            </a:br>
            <a:r>
              <a:rPr lang="ru-RU" sz="4400" b="1" dirty="0"/>
              <a:t>больших миссионерских проектов были осуществлены по всему миру на пожертвования </a:t>
            </a:r>
            <a:br>
              <a:rPr lang="ru-RU" sz="4400" b="1" dirty="0"/>
            </a:br>
            <a:r>
              <a:rPr lang="ru-RU" sz="4400" b="1" dirty="0"/>
              <a:t>Субботней Школы</a:t>
            </a:r>
          </a:p>
        </p:txBody>
      </p:sp>
    </p:spTree>
    <p:extLst>
      <p:ext uri="{BB962C8B-B14F-4D97-AF65-F5344CB8AC3E}">
        <p14:creationId xmlns:p14="http://schemas.microsoft.com/office/powerpoint/2010/main" val="352328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0" y="1556793"/>
            <a:ext cx="3099872" cy="410847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ЧАСТЬ </a:t>
            </a:r>
            <a:r>
              <a:rPr lang="en-US" b="1" dirty="0" smtClean="0"/>
              <a:t>II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03512" y="2780928"/>
            <a:ext cx="7958648" cy="3248653"/>
          </a:xfrm>
        </p:spPr>
        <p:txBody>
          <a:bodyPr>
            <a:normAutofit/>
          </a:bodyPr>
          <a:lstStyle/>
          <a:p>
            <a:pPr marL="34290" indent="0" algn="ctr">
              <a:buNone/>
            </a:pPr>
            <a:r>
              <a:rPr lang="ru-RU" sz="4800" b="1" dirty="0"/>
              <a:t>Система пожертвований СШ в сегодняшней церкви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89583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520" y="467360"/>
            <a:ext cx="7886640" cy="801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/>
              <a:t>Два сбора пожертвований на субботнем </a:t>
            </a:r>
            <a:r>
              <a:rPr lang="ru-RU" sz="2400" b="1"/>
              <a:t>богослужении</a:t>
            </a:r>
            <a:r>
              <a:rPr lang="ru-RU" sz="2400" b="1" smtClean="0"/>
              <a:t>.</a:t>
            </a:r>
            <a:br>
              <a:rPr lang="ru-RU" sz="2400" b="1" smtClean="0"/>
            </a:br>
            <a:r>
              <a:rPr lang="ru-RU" sz="2400" b="1" smtClean="0"/>
              <a:t/>
            </a:r>
            <a:br>
              <a:rPr lang="ru-RU" sz="2400" b="1" smtClean="0"/>
            </a:br>
            <a:r>
              <a:rPr lang="ru-RU" sz="2000" i="1" smtClean="0"/>
              <a:t>(традиционное распределение средств)</a:t>
            </a:r>
            <a:endParaRPr lang="ru-RU" sz="20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9496" y="1772816"/>
            <a:ext cx="9217024" cy="4320480"/>
          </a:xfrm>
        </p:spPr>
        <p:txBody>
          <a:bodyPr>
            <a:normAutofit/>
          </a:bodyPr>
          <a:lstStyle/>
          <a:p>
            <a:pPr marL="548640" indent="-514350">
              <a:buAutoNum type="arabicPeriod"/>
            </a:pPr>
            <a:r>
              <a:rPr lang="ru-RU" sz="2800" b="1" smtClean="0"/>
              <a:t>ПЕРВЫЙ </a:t>
            </a:r>
            <a:r>
              <a:rPr lang="ru-RU" sz="2800" b="1" dirty="0"/>
              <a:t>СБОР – Дары </a:t>
            </a:r>
            <a:r>
              <a:rPr lang="ru-RU" sz="2800" b="1"/>
              <a:t>Субботней </a:t>
            </a:r>
            <a:r>
              <a:rPr lang="ru-RU" sz="2800" b="1" smtClean="0"/>
              <a:t>школы.</a:t>
            </a:r>
          </a:p>
          <a:p>
            <a:pPr marL="548640" indent="-514350">
              <a:buAutoNum type="arabicPeriod"/>
            </a:pPr>
            <a:endParaRPr lang="ru-RU" sz="2800" b="1" dirty="0"/>
          </a:p>
          <a:p>
            <a:pPr marL="274320" lvl="1" indent="0">
              <a:buNone/>
            </a:pPr>
            <a:r>
              <a:rPr lang="ru-RU" sz="2650" i="1" dirty="0"/>
              <a:t>Предназначен для </a:t>
            </a:r>
            <a:r>
              <a:rPr lang="ru-RU" sz="2650" i="1"/>
              <a:t>евангельской </a:t>
            </a:r>
            <a:r>
              <a:rPr lang="ru-RU" sz="2650" i="1" smtClean="0"/>
              <a:t>работы в местной общине (основная часть) и всемирном поле (меньшая часть).</a:t>
            </a:r>
          </a:p>
          <a:p>
            <a:pPr marL="274320" lvl="1" indent="0">
              <a:buNone/>
            </a:pPr>
            <a:endParaRPr lang="ru-RU" sz="2650" i="1" smtClean="0"/>
          </a:p>
          <a:p>
            <a:pPr marL="274320" lvl="1" indent="0">
              <a:buNone/>
            </a:pPr>
            <a:r>
              <a:rPr lang="ru-RU" sz="2800" b="1" smtClean="0"/>
              <a:t>2. ВТОРОЙ СБОР </a:t>
            </a:r>
            <a:r>
              <a:rPr lang="ru-RU" sz="2800" b="1" dirty="0"/>
              <a:t>– Десятины </a:t>
            </a:r>
            <a:r>
              <a:rPr lang="ru-RU" sz="2800" b="1"/>
              <a:t>и </a:t>
            </a:r>
            <a:r>
              <a:rPr lang="ru-RU" sz="2800" b="1" smtClean="0"/>
              <a:t>пожертвования. </a:t>
            </a:r>
          </a:p>
          <a:p>
            <a:pPr marL="274320" lvl="1" indent="0">
              <a:buNone/>
            </a:pPr>
            <a:r>
              <a:rPr lang="ru-RU" sz="2650" i="1" smtClean="0"/>
              <a:t>Предназначен </a:t>
            </a:r>
            <a:r>
              <a:rPr lang="ru-RU" sz="2650" i="1"/>
              <a:t>для </a:t>
            </a:r>
            <a:r>
              <a:rPr lang="ru-RU" sz="2650" i="1" smtClean="0"/>
              <a:t>программ и нужд </a:t>
            </a:r>
            <a:r>
              <a:rPr lang="ru-RU" sz="2650" i="1"/>
              <a:t>работы в местной общине (основная часть) и всемирном поле (меньшая </a:t>
            </a:r>
            <a:r>
              <a:rPr lang="ru-RU" sz="2650" i="1"/>
              <a:t>часть</a:t>
            </a:r>
            <a:r>
              <a:rPr lang="ru-RU" sz="2650" i="1" smtClean="0"/>
              <a:t>).</a:t>
            </a:r>
            <a:endParaRPr lang="ru-RU" sz="2650" i="1"/>
          </a:p>
        </p:txBody>
      </p:sp>
    </p:spTree>
    <p:extLst>
      <p:ext uri="{BB962C8B-B14F-4D97-AF65-F5344CB8AC3E}">
        <p14:creationId xmlns:p14="http://schemas.microsoft.com/office/powerpoint/2010/main" val="400340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0" y="1556793"/>
            <a:ext cx="3099872" cy="410847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ЧАСТЬ </a:t>
            </a:r>
            <a:r>
              <a:rPr lang="en-US" b="1" dirty="0" smtClean="0"/>
              <a:t>III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03512" y="2780928"/>
            <a:ext cx="7958648" cy="3248653"/>
          </a:xfrm>
        </p:spPr>
        <p:txBody>
          <a:bodyPr>
            <a:normAutofit/>
          </a:bodyPr>
          <a:lstStyle/>
          <a:p>
            <a:pPr marL="34290" indent="0" algn="ctr">
              <a:buNone/>
            </a:pPr>
            <a:r>
              <a:rPr lang="ru-RU" sz="4800" b="1" dirty="0"/>
              <a:t>Принципы жертвенности через дары СШ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57711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585376"/>
          </a:xfrm>
        </p:spPr>
        <p:txBody>
          <a:bodyPr>
            <a:normAutofit/>
          </a:bodyPr>
          <a:lstStyle/>
          <a:p>
            <a:r>
              <a:rPr lang="ru-RU" sz="3600" b="1" dirty="0"/>
              <a:t>Дары Субботней школы: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9416" y="1268760"/>
            <a:ext cx="10011464" cy="4760821"/>
          </a:xfrm>
        </p:spPr>
        <p:txBody>
          <a:bodyPr>
            <a:normAutofit/>
          </a:bodyPr>
          <a:lstStyle/>
          <a:p>
            <a:pPr marL="491490" indent="-457200">
              <a:buFont typeface="+mj-lt"/>
              <a:buAutoNum type="arabicPeriod"/>
            </a:pPr>
            <a:r>
              <a:rPr lang="ru-RU" sz="2400" dirty="0"/>
              <a:t>Это выражение единства всемирной церкви.</a:t>
            </a:r>
          </a:p>
          <a:p>
            <a:pPr marL="491490" indent="-457200">
              <a:buFont typeface="+mj-lt"/>
              <a:buAutoNum type="arabicPeriod"/>
            </a:pPr>
            <a:r>
              <a:rPr lang="ru-RU" sz="2400" dirty="0"/>
              <a:t>Это выражение широкого евангельского видения («по всему миру»).</a:t>
            </a:r>
          </a:p>
          <a:p>
            <a:pPr marL="491490" indent="-457200">
              <a:buFont typeface="+mj-lt"/>
              <a:buAutoNum type="arabicPeriod"/>
            </a:pPr>
            <a:r>
              <a:rPr lang="ru-RU" sz="2400" dirty="0"/>
              <a:t>Это возможность участвовать в миссии по всему миру находясь в любом месте.</a:t>
            </a:r>
          </a:p>
        </p:txBody>
      </p:sp>
    </p:spTree>
    <p:extLst>
      <p:ext uri="{BB962C8B-B14F-4D97-AF65-F5344CB8AC3E}">
        <p14:creationId xmlns:p14="http://schemas.microsoft.com/office/powerpoint/2010/main" val="25368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3392" y="533400"/>
            <a:ext cx="9587408" cy="5867400"/>
          </a:xfrm>
        </p:spPr>
        <p:txBody>
          <a:bodyPr/>
          <a:lstStyle/>
          <a:p>
            <a:pPr eaLnBrk="1" hangingPunct="1"/>
            <a:r>
              <a:rPr lang="ru-RU" altLang="ru-RU" sz="2800" b="1" dirty="0"/>
              <a:t>Субботняя Школа собрала пожертвования для </a:t>
            </a:r>
            <a:r>
              <a:rPr lang="ru-RU" altLang="ru-RU" sz="2800" b="1" dirty="0" smtClean="0"/>
              <a:t>строительства (реконструкции) </a:t>
            </a:r>
            <a:r>
              <a:rPr lang="ru-RU" altLang="ru-RU" sz="2800" b="1" dirty="0"/>
              <a:t>первого миссионерского корабля «</a:t>
            </a:r>
            <a:r>
              <a:rPr lang="ru-RU" altLang="ru-RU" sz="2800" b="1" dirty="0" err="1"/>
              <a:t>Питкерн</a:t>
            </a:r>
            <a:r>
              <a:rPr lang="ru-RU" altLang="ru-RU" sz="2800" b="1" dirty="0"/>
              <a:t>». </a:t>
            </a:r>
          </a:p>
          <a:p>
            <a:pPr eaLnBrk="1" hangingPunct="1"/>
            <a:endParaRPr lang="ru-RU" altLang="ru-RU" sz="2800" b="1" dirty="0"/>
          </a:p>
          <a:p>
            <a:pPr eaLnBrk="1" hangingPunct="1"/>
            <a:r>
              <a:rPr lang="ru-RU" altLang="ru-RU" sz="2800" b="1" dirty="0"/>
              <a:t>28 октября 1890 г. «</a:t>
            </a:r>
            <a:r>
              <a:rPr lang="ru-RU" altLang="ru-RU" sz="2800" b="1" dirty="0" err="1"/>
              <a:t>Питкерн</a:t>
            </a:r>
            <a:r>
              <a:rPr lang="ru-RU" altLang="ru-RU" sz="2800" b="1" dirty="0"/>
              <a:t>» направил свой курс на остров </a:t>
            </a:r>
            <a:r>
              <a:rPr lang="ru-RU" altLang="ru-RU" sz="2800" b="1" dirty="0" err="1"/>
              <a:t>Питкерн</a:t>
            </a:r>
            <a:r>
              <a:rPr lang="ru-RU" altLang="ru-RU" sz="2800" b="1" dirty="0"/>
              <a:t>. </a:t>
            </a:r>
          </a:p>
          <a:p>
            <a:pPr eaLnBrk="1" hangingPunct="1">
              <a:buFontTx/>
              <a:buNone/>
            </a:pPr>
            <a:r>
              <a:rPr lang="ru-RU" altLang="ru-RU" sz="2800" b="1" dirty="0"/>
              <a:t> </a:t>
            </a:r>
          </a:p>
          <a:p>
            <a:pPr eaLnBrk="1" hangingPunct="1"/>
            <a:r>
              <a:rPr lang="ru-RU" altLang="ru-RU" sz="2800" b="1" dirty="0"/>
              <a:t>Они приплыли 25 ноября 1890 г. … прежде чем корабль отплыл обратно, 82 человека приняли крещение.</a:t>
            </a:r>
            <a:r>
              <a:rPr lang="ru-RU" altLang="ru-RU" sz="2800" dirty="0"/>
              <a:t> </a:t>
            </a:r>
            <a:endParaRPr lang="en-US" altLang="ru-RU" sz="2800" dirty="0"/>
          </a:p>
        </p:txBody>
      </p:sp>
    </p:spTree>
    <p:extLst>
      <p:ext uri="{BB962C8B-B14F-4D97-AF65-F5344CB8AC3E}">
        <p14:creationId xmlns:p14="http://schemas.microsoft.com/office/powerpoint/2010/main" val="102770175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07368" y="152400"/>
            <a:ext cx="9803432" cy="2254250"/>
          </a:xfrm>
        </p:spPr>
        <p:txBody>
          <a:bodyPr>
            <a:normAutofit fontScale="90000"/>
          </a:bodyPr>
          <a:lstStyle/>
          <a:p>
            <a:pPr marL="838200" indent="-838200">
              <a:defRPr/>
            </a:pPr>
            <a:r>
              <a:rPr lang="ru-RU" sz="4000" dirty="0"/>
              <a:t>Миссионерский корабль «</a:t>
            </a:r>
            <a:r>
              <a:rPr lang="ru-RU" sz="4000" dirty="0" err="1"/>
              <a:t>Питкерн</a:t>
            </a:r>
            <a:r>
              <a:rPr lang="ru-RU" sz="4000" dirty="0"/>
              <a:t>» </a:t>
            </a:r>
            <a:r>
              <a:rPr lang="ru-RU" sz="4000" dirty="0" smtClean="0"/>
              <a:t>продолжил миссионерское путешествие в </a:t>
            </a:r>
            <a:r>
              <a:rPr lang="ru-RU" sz="4000" dirty="0"/>
              <a:t>следующих местах:</a:t>
            </a:r>
            <a:br>
              <a:rPr lang="ru-RU" sz="4000" dirty="0"/>
            </a:br>
            <a:endParaRPr lang="en-US" sz="4000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5360" y="2209800"/>
            <a:ext cx="9418240" cy="3962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ru-RU" sz="1800" dirty="0"/>
          </a:p>
          <a:p>
            <a:pPr eaLnBrk="1" hangingPunct="1">
              <a:lnSpc>
                <a:spcPct val="80000"/>
              </a:lnSpc>
            </a:pPr>
            <a:r>
              <a:rPr lang="ru-RU" altLang="ru-RU" sz="2400" b="1" dirty="0"/>
              <a:t>Остров </a:t>
            </a:r>
            <a:r>
              <a:rPr lang="ru-RU" altLang="ru-RU" sz="2400" b="1" dirty="0" err="1"/>
              <a:t>Питкерн</a:t>
            </a:r>
            <a:r>
              <a:rPr lang="ru-RU" altLang="ru-RU" sz="2400" b="1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b="1" dirty="0"/>
              <a:t>Тонга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b="1" dirty="0"/>
              <a:t>Острова </a:t>
            </a:r>
            <a:r>
              <a:rPr lang="ru-RU" altLang="ru-RU" sz="2400" b="1" dirty="0" smtClean="0"/>
              <a:t>Кука</a:t>
            </a:r>
            <a:endParaRPr lang="ru-RU" altLang="ru-RU" sz="2400" b="1" dirty="0"/>
          </a:p>
          <a:p>
            <a:pPr eaLnBrk="1" hangingPunct="1">
              <a:lnSpc>
                <a:spcPct val="80000"/>
              </a:lnSpc>
            </a:pPr>
            <a:r>
              <a:rPr lang="ru-RU" altLang="ru-RU" sz="2400" b="1" dirty="0"/>
              <a:t>Самоа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b="1" dirty="0"/>
              <a:t>Фиджи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b="1" dirty="0"/>
              <a:t>Таити</a:t>
            </a:r>
            <a:r>
              <a:rPr lang="ru-RU" altLang="ru-RU" sz="2400" dirty="0"/>
              <a:t> </a:t>
            </a:r>
            <a:endParaRPr lang="en-US" altLang="ru-RU" sz="2400" dirty="0"/>
          </a:p>
        </p:txBody>
      </p:sp>
      <p:pic>
        <p:nvPicPr>
          <p:cNvPr id="11268" name="Picture 4" descr="PITCAIRN-18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590800"/>
            <a:ext cx="4648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03938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188641"/>
            <a:ext cx="9721080" cy="1008112"/>
          </a:xfrm>
        </p:spPr>
        <p:txBody>
          <a:bodyPr>
            <a:normAutofit fontScale="90000"/>
          </a:bodyPr>
          <a:lstStyle/>
          <a:p>
            <a:r>
              <a:rPr lang="ru-RU" sz="3600" b="1" dirty="0"/>
              <a:t>1912 г. – Первые проекты 13 субботы.</a:t>
            </a:r>
            <a:br>
              <a:rPr lang="ru-RU" sz="3600" b="1" dirty="0"/>
            </a:br>
            <a:r>
              <a:rPr lang="ru-RU" sz="3600" b="1" dirty="0"/>
              <a:t>Первые миссионерские вести.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92344" y="260648"/>
            <a:ext cx="2888248" cy="5242875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71464" y="2132856"/>
            <a:ext cx="4627022" cy="3600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255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2400" b="1" dirty="0" smtClean="0"/>
              <a:t>Фотография первых мисс вестей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032" y="1556792"/>
            <a:ext cx="2483346" cy="43823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6297" y="2512782"/>
            <a:ext cx="2363143" cy="412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0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s_pptbusplan_tp01017510">
  <a:themeElements>
    <a:clrScheme name="ms_pptbusplan_tp01017510 11">
      <a:dk1>
        <a:srgbClr val="005A58"/>
      </a:dk1>
      <a:lt1>
        <a:srgbClr val="FFFFFF"/>
      </a:lt1>
      <a:dk2>
        <a:srgbClr val="4BB7B7"/>
      </a:dk2>
      <a:lt2>
        <a:srgbClr val="99CCFF"/>
      </a:lt2>
      <a:accent1>
        <a:srgbClr val="586F9E"/>
      </a:accent1>
      <a:accent2>
        <a:srgbClr val="4A24A8"/>
      </a:accent2>
      <a:accent3>
        <a:srgbClr val="B1D8D8"/>
      </a:accent3>
      <a:accent4>
        <a:srgbClr val="DADADA"/>
      </a:accent4>
      <a:accent5>
        <a:srgbClr val="B4BBCC"/>
      </a:accent5>
      <a:accent6>
        <a:srgbClr val="422098"/>
      </a:accent6>
      <a:hlink>
        <a:srgbClr val="CCECFF"/>
      </a:hlink>
      <a:folHlink>
        <a:srgbClr val="B2B2B2"/>
      </a:folHlink>
    </a:clrScheme>
    <a:fontScheme name="ms_pptbusplan_tp01017510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s_pptbusplan_tp01017510 1">
        <a:dk1>
          <a:srgbClr val="5C1F00"/>
        </a:dk1>
        <a:lt1>
          <a:srgbClr val="FFFFFF"/>
        </a:lt1>
        <a:dk2>
          <a:srgbClr val="E55555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F0B4B4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2">
        <a:dk1>
          <a:srgbClr val="2D2015"/>
        </a:dk1>
        <a:lt1>
          <a:srgbClr val="FFFFFF"/>
        </a:lt1>
        <a:dk2>
          <a:srgbClr val="9C8D6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CBC5B8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ADBA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3">
        <a:dk1>
          <a:srgbClr val="C0C0C0"/>
        </a:dk1>
        <a:lt1>
          <a:srgbClr val="FFFFFF"/>
        </a:lt1>
        <a:dk2>
          <a:srgbClr val="000000"/>
        </a:dk2>
        <a:lt2>
          <a:srgbClr val="333333"/>
        </a:lt2>
        <a:accent1>
          <a:srgbClr val="5F5F5F"/>
        </a:accent1>
        <a:accent2>
          <a:srgbClr val="DDDDDD"/>
        </a:accent2>
        <a:accent3>
          <a:srgbClr val="FFFFFF"/>
        </a:accent3>
        <a:accent4>
          <a:srgbClr val="A4A4A4"/>
        </a:accent4>
        <a:accent5>
          <a:srgbClr val="B6B6B6"/>
        </a:accent5>
        <a:accent6>
          <a:srgbClr val="C8C8C8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busplan_tp01017510 4">
        <a:dk1>
          <a:srgbClr val="003366"/>
        </a:dk1>
        <a:lt1>
          <a:srgbClr val="FFFFFF"/>
        </a:lt1>
        <a:dk2>
          <a:srgbClr val="42A5F0"/>
        </a:dk2>
        <a:lt2>
          <a:srgbClr val="3399FF"/>
        </a:lt2>
        <a:accent1>
          <a:srgbClr val="4880B8"/>
        </a:accent1>
        <a:accent2>
          <a:srgbClr val="00B000"/>
        </a:accent2>
        <a:accent3>
          <a:srgbClr val="B0CFF6"/>
        </a:accent3>
        <a:accent4>
          <a:srgbClr val="DADADA"/>
        </a:accent4>
        <a:accent5>
          <a:srgbClr val="B1C0D8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5">
        <a:dk1>
          <a:srgbClr val="336699"/>
        </a:dk1>
        <a:lt1>
          <a:srgbClr val="FFFFFF"/>
        </a:lt1>
        <a:dk2>
          <a:srgbClr val="DDDDDD"/>
        </a:dk2>
        <a:lt2>
          <a:srgbClr val="B2C8D8"/>
        </a:lt2>
        <a:accent1>
          <a:srgbClr val="1F62C5"/>
        </a:accent1>
        <a:accent2>
          <a:srgbClr val="468A4B"/>
        </a:accent2>
        <a:accent3>
          <a:srgbClr val="EBEBEB"/>
        </a:accent3>
        <a:accent4>
          <a:srgbClr val="DADADA"/>
        </a:accent4>
        <a:accent5>
          <a:srgbClr val="ABB7DF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6">
        <a:dk1>
          <a:srgbClr val="777777"/>
        </a:dk1>
        <a:lt1>
          <a:srgbClr val="FFFFFF"/>
        </a:lt1>
        <a:dk2>
          <a:srgbClr val="ABADA1"/>
        </a:dk2>
        <a:lt2>
          <a:srgbClr val="C2C2BA"/>
        </a:lt2>
        <a:accent1>
          <a:srgbClr val="909082"/>
        </a:accent1>
        <a:accent2>
          <a:srgbClr val="809EA8"/>
        </a:accent2>
        <a:accent3>
          <a:srgbClr val="D2D3CD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7">
        <a:dk1>
          <a:srgbClr val="3E3E5C"/>
        </a:dk1>
        <a:lt1>
          <a:srgbClr val="FFFFFF"/>
        </a:lt1>
        <a:dk2>
          <a:srgbClr val="BABBD2"/>
        </a:dk2>
        <a:lt2>
          <a:srgbClr val="B2B2B2"/>
        </a:lt2>
        <a:accent1>
          <a:srgbClr val="787682"/>
        </a:accent1>
        <a:accent2>
          <a:srgbClr val="6699FF"/>
        </a:accent2>
        <a:accent3>
          <a:srgbClr val="D9DAE5"/>
        </a:accent3>
        <a:accent4>
          <a:srgbClr val="DADADA"/>
        </a:accent4>
        <a:accent5>
          <a:srgbClr val="BEBDC1"/>
        </a:accent5>
        <a:accent6>
          <a:srgbClr val="5C8A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8">
        <a:dk1>
          <a:srgbClr val="777777"/>
        </a:dk1>
        <a:lt1>
          <a:srgbClr val="FFFFDF"/>
        </a:lt1>
        <a:dk2>
          <a:srgbClr val="FFFFD9"/>
        </a:dk2>
        <a:lt2>
          <a:srgbClr val="AA8322"/>
        </a:lt2>
        <a:accent1>
          <a:srgbClr val="D6B778"/>
        </a:accent1>
        <a:accent2>
          <a:srgbClr val="33CCCC"/>
        </a:accent2>
        <a:accent3>
          <a:srgbClr val="FFFFE9"/>
        </a:accent3>
        <a:accent4>
          <a:srgbClr val="DADABE"/>
        </a:accent4>
        <a:accent5>
          <a:srgbClr val="E8D8BE"/>
        </a:accent5>
        <a:accent6>
          <a:srgbClr val="2DB9B9"/>
        </a:accent6>
        <a:hlink>
          <a:srgbClr val="FF5050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9">
        <a:dk1>
          <a:srgbClr val="EACD64"/>
        </a:dk1>
        <a:lt1>
          <a:srgbClr val="FEDA9A"/>
        </a:lt1>
        <a:dk2>
          <a:srgbClr val="AD7625"/>
        </a:dk2>
        <a:lt2>
          <a:srgbClr val="969696"/>
        </a:lt2>
        <a:accent1>
          <a:srgbClr val="8F6F59"/>
        </a:accent1>
        <a:accent2>
          <a:srgbClr val="FFC891"/>
        </a:accent2>
        <a:accent3>
          <a:srgbClr val="FEEACA"/>
        </a:accent3>
        <a:accent4>
          <a:srgbClr val="C8AF54"/>
        </a:accent4>
        <a:accent5>
          <a:srgbClr val="C6BBB5"/>
        </a:accent5>
        <a:accent6>
          <a:srgbClr val="E7B583"/>
        </a:accent6>
        <a:hlink>
          <a:srgbClr val="FF8A3B"/>
        </a:hlink>
        <a:folHlink>
          <a:srgbClr val="EEC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busplan_tp01017510 10">
        <a:dk1>
          <a:srgbClr val="808080"/>
        </a:dk1>
        <a:lt1>
          <a:srgbClr val="FFFFFF"/>
        </a:lt1>
        <a:dk2>
          <a:srgbClr val="F8F8F8"/>
        </a:dk2>
        <a:lt2>
          <a:srgbClr val="0099CC"/>
        </a:lt2>
        <a:accent1>
          <a:srgbClr val="66A0CC"/>
        </a:accent1>
        <a:accent2>
          <a:srgbClr val="CCCCFF"/>
        </a:accent2>
        <a:accent3>
          <a:srgbClr val="FBFBFB"/>
        </a:accent3>
        <a:accent4>
          <a:srgbClr val="DADADA"/>
        </a:accent4>
        <a:accent5>
          <a:srgbClr val="B8CDE2"/>
        </a:accent5>
        <a:accent6>
          <a:srgbClr val="B9B9E7"/>
        </a:accent6>
        <a:hlink>
          <a:srgbClr val="3333CC"/>
        </a:hlink>
        <a:folHlink>
          <a:srgbClr val="4D4D4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11">
        <a:dk1>
          <a:srgbClr val="005A58"/>
        </a:dk1>
        <a:lt1>
          <a:srgbClr val="FFFFFF"/>
        </a:lt1>
        <a:dk2>
          <a:srgbClr val="4BB7B7"/>
        </a:dk2>
        <a:lt2>
          <a:srgbClr val="99CCFF"/>
        </a:lt2>
        <a:accent1>
          <a:srgbClr val="586F9E"/>
        </a:accent1>
        <a:accent2>
          <a:srgbClr val="4A24A8"/>
        </a:accent2>
        <a:accent3>
          <a:srgbClr val="B1D8D8"/>
        </a:accent3>
        <a:accent4>
          <a:srgbClr val="DADADA"/>
        </a:accent4>
        <a:accent5>
          <a:srgbClr val="B4BBCC"/>
        </a:accent5>
        <a:accent6>
          <a:srgbClr val="422098"/>
        </a:accent6>
        <a:hlink>
          <a:srgbClr val="CCE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anded Design Blue 16x9">
  <a:themeElements>
    <a:clrScheme name="Banded_Design_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абочий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lumMod val="0"/>
                <a:lumOff val="100000"/>
              </a:schemeClr>
            </a:gs>
            <a:gs pos="72000">
              <a:schemeClr val="phClr"/>
            </a:gs>
            <a:gs pos="100000">
              <a:schemeClr val="phClr">
                <a:lumMod val="90000"/>
              </a:schemeClr>
            </a:gs>
          </a:gsLst>
          <a:lin ang="5400000" scaled="1"/>
        </a:gradFill>
        <a:gradFill flip="none" rotWithShape="1">
          <a:gsLst>
            <a:gs pos="32000">
              <a:schemeClr val="phClr"/>
            </a:gs>
            <a:gs pos="100000">
              <a:schemeClr val="phClr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Брендбук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Брендбук" id="{C1647FE6-2070-4F39-80E9-1297775308EE}" vid="{22652E44-0DC9-4C58-83CB-E50ED8D173CD}"/>
    </a:ext>
  </a:extLst>
</a:theme>
</file>

<file path=ppt/theme/theme4.xml><?xml version="1.0" encoding="utf-8"?>
<a:theme xmlns:a="http://schemas.openxmlformats.org/drawingml/2006/main" name="1_ms_pptbusplan_tp01017510">
  <a:themeElements>
    <a:clrScheme name="ms_pptbusplan_tp01017510 11">
      <a:dk1>
        <a:srgbClr val="005A58"/>
      </a:dk1>
      <a:lt1>
        <a:srgbClr val="FFFFFF"/>
      </a:lt1>
      <a:dk2>
        <a:srgbClr val="4BB7B7"/>
      </a:dk2>
      <a:lt2>
        <a:srgbClr val="99CCFF"/>
      </a:lt2>
      <a:accent1>
        <a:srgbClr val="586F9E"/>
      </a:accent1>
      <a:accent2>
        <a:srgbClr val="4A24A8"/>
      </a:accent2>
      <a:accent3>
        <a:srgbClr val="B1D8D8"/>
      </a:accent3>
      <a:accent4>
        <a:srgbClr val="DADADA"/>
      </a:accent4>
      <a:accent5>
        <a:srgbClr val="B4BBCC"/>
      </a:accent5>
      <a:accent6>
        <a:srgbClr val="422098"/>
      </a:accent6>
      <a:hlink>
        <a:srgbClr val="CCECFF"/>
      </a:hlink>
      <a:folHlink>
        <a:srgbClr val="B2B2B2"/>
      </a:folHlink>
    </a:clrScheme>
    <a:fontScheme name="ms_pptbusplan_tp01017510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s_pptbusplan_tp01017510 1">
        <a:dk1>
          <a:srgbClr val="5C1F00"/>
        </a:dk1>
        <a:lt1>
          <a:srgbClr val="FFFFFF"/>
        </a:lt1>
        <a:dk2>
          <a:srgbClr val="E55555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F0B4B4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2">
        <a:dk1>
          <a:srgbClr val="2D2015"/>
        </a:dk1>
        <a:lt1>
          <a:srgbClr val="FFFFFF"/>
        </a:lt1>
        <a:dk2>
          <a:srgbClr val="9C8D6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CBC5B8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ADBA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3">
        <a:dk1>
          <a:srgbClr val="C0C0C0"/>
        </a:dk1>
        <a:lt1>
          <a:srgbClr val="FFFFFF"/>
        </a:lt1>
        <a:dk2>
          <a:srgbClr val="000000"/>
        </a:dk2>
        <a:lt2>
          <a:srgbClr val="333333"/>
        </a:lt2>
        <a:accent1>
          <a:srgbClr val="5F5F5F"/>
        </a:accent1>
        <a:accent2>
          <a:srgbClr val="DDDDDD"/>
        </a:accent2>
        <a:accent3>
          <a:srgbClr val="FFFFFF"/>
        </a:accent3>
        <a:accent4>
          <a:srgbClr val="A4A4A4"/>
        </a:accent4>
        <a:accent5>
          <a:srgbClr val="B6B6B6"/>
        </a:accent5>
        <a:accent6>
          <a:srgbClr val="C8C8C8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busplan_tp01017510 4">
        <a:dk1>
          <a:srgbClr val="003366"/>
        </a:dk1>
        <a:lt1>
          <a:srgbClr val="FFFFFF"/>
        </a:lt1>
        <a:dk2>
          <a:srgbClr val="42A5F0"/>
        </a:dk2>
        <a:lt2>
          <a:srgbClr val="3399FF"/>
        </a:lt2>
        <a:accent1>
          <a:srgbClr val="4880B8"/>
        </a:accent1>
        <a:accent2>
          <a:srgbClr val="00B000"/>
        </a:accent2>
        <a:accent3>
          <a:srgbClr val="B0CFF6"/>
        </a:accent3>
        <a:accent4>
          <a:srgbClr val="DADADA"/>
        </a:accent4>
        <a:accent5>
          <a:srgbClr val="B1C0D8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5">
        <a:dk1>
          <a:srgbClr val="336699"/>
        </a:dk1>
        <a:lt1>
          <a:srgbClr val="FFFFFF"/>
        </a:lt1>
        <a:dk2>
          <a:srgbClr val="DDDDDD"/>
        </a:dk2>
        <a:lt2>
          <a:srgbClr val="B2C8D8"/>
        </a:lt2>
        <a:accent1>
          <a:srgbClr val="1F62C5"/>
        </a:accent1>
        <a:accent2>
          <a:srgbClr val="468A4B"/>
        </a:accent2>
        <a:accent3>
          <a:srgbClr val="EBEBEB"/>
        </a:accent3>
        <a:accent4>
          <a:srgbClr val="DADADA"/>
        </a:accent4>
        <a:accent5>
          <a:srgbClr val="ABB7DF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6">
        <a:dk1>
          <a:srgbClr val="777777"/>
        </a:dk1>
        <a:lt1>
          <a:srgbClr val="FFFFFF"/>
        </a:lt1>
        <a:dk2>
          <a:srgbClr val="ABADA1"/>
        </a:dk2>
        <a:lt2>
          <a:srgbClr val="C2C2BA"/>
        </a:lt2>
        <a:accent1>
          <a:srgbClr val="909082"/>
        </a:accent1>
        <a:accent2>
          <a:srgbClr val="809EA8"/>
        </a:accent2>
        <a:accent3>
          <a:srgbClr val="D2D3CD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7">
        <a:dk1>
          <a:srgbClr val="3E3E5C"/>
        </a:dk1>
        <a:lt1>
          <a:srgbClr val="FFFFFF"/>
        </a:lt1>
        <a:dk2>
          <a:srgbClr val="BABBD2"/>
        </a:dk2>
        <a:lt2>
          <a:srgbClr val="B2B2B2"/>
        </a:lt2>
        <a:accent1>
          <a:srgbClr val="787682"/>
        </a:accent1>
        <a:accent2>
          <a:srgbClr val="6699FF"/>
        </a:accent2>
        <a:accent3>
          <a:srgbClr val="D9DAE5"/>
        </a:accent3>
        <a:accent4>
          <a:srgbClr val="DADADA"/>
        </a:accent4>
        <a:accent5>
          <a:srgbClr val="BEBDC1"/>
        </a:accent5>
        <a:accent6>
          <a:srgbClr val="5C8A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8">
        <a:dk1>
          <a:srgbClr val="777777"/>
        </a:dk1>
        <a:lt1>
          <a:srgbClr val="FFFFDF"/>
        </a:lt1>
        <a:dk2>
          <a:srgbClr val="FFFFD9"/>
        </a:dk2>
        <a:lt2>
          <a:srgbClr val="AA8322"/>
        </a:lt2>
        <a:accent1>
          <a:srgbClr val="D6B778"/>
        </a:accent1>
        <a:accent2>
          <a:srgbClr val="33CCCC"/>
        </a:accent2>
        <a:accent3>
          <a:srgbClr val="FFFFE9"/>
        </a:accent3>
        <a:accent4>
          <a:srgbClr val="DADABE"/>
        </a:accent4>
        <a:accent5>
          <a:srgbClr val="E8D8BE"/>
        </a:accent5>
        <a:accent6>
          <a:srgbClr val="2DB9B9"/>
        </a:accent6>
        <a:hlink>
          <a:srgbClr val="FF5050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9">
        <a:dk1>
          <a:srgbClr val="EACD64"/>
        </a:dk1>
        <a:lt1>
          <a:srgbClr val="FEDA9A"/>
        </a:lt1>
        <a:dk2>
          <a:srgbClr val="AD7625"/>
        </a:dk2>
        <a:lt2>
          <a:srgbClr val="969696"/>
        </a:lt2>
        <a:accent1>
          <a:srgbClr val="8F6F59"/>
        </a:accent1>
        <a:accent2>
          <a:srgbClr val="FFC891"/>
        </a:accent2>
        <a:accent3>
          <a:srgbClr val="FEEACA"/>
        </a:accent3>
        <a:accent4>
          <a:srgbClr val="C8AF54"/>
        </a:accent4>
        <a:accent5>
          <a:srgbClr val="C6BBB5"/>
        </a:accent5>
        <a:accent6>
          <a:srgbClr val="E7B583"/>
        </a:accent6>
        <a:hlink>
          <a:srgbClr val="FF8A3B"/>
        </a:hlink>
        <a:folHlink>
          <a:srgbClr val="EEC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busplan_tp01017510 10">
        <a:dk1>
          <a:srgbClr val="808080"/>
        </a:dk1>
        <a:lt1>
          <a:srgbClr val="FFFFFF"/>
        </a:lt1>
        <a:dk2>
          <a:srgbClr val="F8F8F8"/>
        </a:dk2>
        <a:lt2>
          <a:srgbClr val="0099CC"/>
        </a:lt2>
        <a:accent1>
          <a:srgbClr val="66A0CC"/>
        </a:accent1>
        <a:accent2>
          <a:srgbClr val="CCCCFF"/>
        </a:accent2>
        <a:accent3>
          <a:srgbClr val="FBFBFB"/>
        </a:accent3>
        <a:accent4>
          <a:srgbClr val="DADADA"/>
        </a:accent4>
        <a:accent5>
          <a:srgbClr val="B8CDE2"/>
        </a:accent5>
        <a:accent6>
          <a:srgbClr val="B9B9E7"/>
        </a:accent6>
        <a:hlink>
          <a:srgbClr val="3333CC"/>
        </a:hlink>
        <a:folHlink>
          <a:srgbClr val="4D4D4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11">
        <a:dk1>
          <a:srgbClr val="005A58"/>
        </a:dk1>
        <a:lt1>
          <a:srgbClr val="FFFFFF"/>
        </a:lt1>
        <a:dk2>
          <a:srgbClr val="4BB7B7"/>
        </a:dk2>
        <a:lt2>
          <a:srgbClr val="99CCFF"/>
        </a:lt2>
        <a:accent1>
          <a:srgbClr val="586F9E"/>
        </a:accent1>
        <a:accent2>
          <a:srgbClr val="4A24A8"/>
        </a:accent2>
        <a:accent3>
          <a:srgbClr val="B1D8D8"/>
        </a:accent3>
        <a:accent4>
          <a:srgbClr val="DADADA"/>
        </a:accent4>
        <a:accent5>
          <a:srgbClr val="B4BBCC"/>
        </a:accent5>
        <a:accent6>
          <a:srgbClr val="422098"/>
        </a:accent6>
        <a:hlink>
          <a:srgbClr val="CCE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EEC0CE6-B991-4E7C-9408-67337D8E5E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бизнес-плана</Template>
  <TotalTime>3069</TotalTime>
  <Words>671</Words>
  <Application>Microsoft Office PowerPoint</Application>
  <PresentationFormat>Широкоэкранный</PresentationFormat>
  <Paragraphs>113</Paragraphs>
  <Slides>67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67</vt:i4>
      </vt:variant>
    </vt:vector>
  </HeadingPairs>
  <TitlesOfParts>
    <vt:vector size="79" baseType="lpstr">
      <vt:lpstr>Arial</vt:lpstr>
      <vt:lpstr>Calibri</vt:lpstr>
      <vt:lpstr>Corbel</vt:lpstr>
      <vt:lpstr>Euphemia</vt:lpstr>
      <vt:lpstr>Helvetica</vt:lpstr>
      <vt:lpstr>Tahoma</vt:lpstr>
      <vt:lpstr>Times New Roman</vt:lpstr>
      <vt:lpstr>Wingdings</vt:lpstr>
      <vt:lpstr>ms_pptbusplan_tp01017510</vt:lpstr>
      <vt:lpstr>Banded Design Blue 16x9</vt:lpstr>
      <vt:lpstr>Брендбук</vt:lpstr>
      <vt:lpstr>1_ms_pptbusplan_tp01017510</vt:lpstr>
      <vt:lpstr>Презентация PowerPoint</vt:lpstr>
      <vt:lpstr>Презентация PowerPoint</vt:lpstr>
      <vt:lpstr>ЧАСТЬ I</vt:lpstr>
      <vt:lpstr>Первые пожертвования СШ для всемирной миссии:  1885 г., Колумбийская Конференция – для  отправки миссионеров в Австралию </vt:lpstr>
      <vt:lpstr>«Питкерн» – первый крупный миссионерский проект Субботней Школы </vt:lpstr>
      <vt:lpstr>История проекта</vt:lpstr>
      <vt:lpstr>Презентация PowerPoint</vt:lpstr>
      <vt:lpstr>Миссионерский корабль «Питкерн» продолжил миссионерское путешествие в следующих местах: </vt:lpstr>
      <vt:lpstr>1912 г. – Первые проекты 13 субботы. Первые миссионерские вести.</vt:lpstr>
      <vt:lpstr>Академия в г. Ла-Плата (Аргентина)  </vt:lpstr>
      <vt:lpstr>Сегодня это Адвентистский Университет в г. Ла-Плата </vt:lpstr>
      <vt:lpstr> Университет Ла-Плата  </vt:lpstr>
      <vt:lpstr>Школа в Восточной Африке  </vt:lpstr>
      <vt:lpstr>Сегодня это Адвентистский Университет в Восточной Африке. </vt:lpstr>
      <vt:lpstr>4/1912: Южная Америка: Чили и Аргентина  </vt:lpstr>
      <vt:lpstr>Сегодня это  Адвентистский Университет в Чили. </vt:lpstr>
      <vt:lpstr>Первая школа в Бразилии в г. Сан-Пауло  Первые работы на школьной ферме </vt:lpstr>
      <vt:lpstr>Сегодня это Адвентистский Университет в г. Сан-Пауло</vt:lpstr>
      <vt:lpstr>1/1913: Корея, Школьное общежитие  </vt:lpstr>
      <vt:lpstr>Презентация PowerPoint</vt:lpstr>
      <vt:lpstr> Сегодня это Корейский Университет  СамЮк</vt:lpstr>
      <vt:lpstr>1/1913: Миссионерский офис, Филиппины  Первая семья, принявшая истину на филиппинских островах </vt:lpstr>
      <vt:lpstr>Сегодня это региональный офис  АСД на Филиппинах  </vt:lpstr>
      <vt:lpstr>Гана. Университет АСД. Проект тринадцатой субботы </vt:lpstr>
      <vt:lpstr>Административный корпус в Солуси  Вторая Адвентистская Школа  Проект тринадцатой субботы</vt:lpstr>
      <vt:lpstr>Гестетнер, 313 Типография АСД в Замбии </vt:lpstr>
      <vt:lpstr>Семинария литературного служения  в Найроби.   4 квартал 1991 г. </vt:lpstr>
      <vt:lpstr>Адвентистский колледж в Танзании  1 квартал 1974 г.</vt:lpstr>
      <vt:lpstr>Женское общежитие  Танзанийский адвентистский колледж  4 квартал 1991 г. </vt:lpstr>
      <vt:lpstr>г. Витебск, Белорусь. 2 квартал 1998 г. </vt:lpstr>
      <vt:lpstr>Россия, г. Подольск    Евангельский  Центр   Проект 13-й субботы 1/2000 г. </vt:lpstr>
      <vt:lpstr>Духовный центр Южного униона  г. Алматы (ЕАД) 2001г. </vt:lpstr>
      <vt:lpstr>Семинария Хуамбо    Ангола </vt:lpstr>
      <vt:lpstr>Главный корпус семинарии,  г. Фриденсау, Германия.  </vt:lpstr>
      <vt:lpstr>Школа, Суринам (южная Африка)</vt:lpstr>
      <vt:lpstr>Презентация PowerPoint</vt:lpstr>
      <vt:lpstr>Портленд, Адвентистское Социальное Служение </vt:lpstr>
      <vt:lpstr>Масштабная евангельская инициатива.  Пожертвования СШ в 1998 г. </vt:lpstr>
      <vt:lpstr>Открытие программы  «Так написано»</vt:lpstr>
      <vt:lpstr>Остров Окинава, Саннику  Высшая школа </vt:lpstr>
      <vt:lpstr>Адвентистская церковь в Кангнане, провинция Жежианг (КНР), вместимостью на 2000 мест.</vt:lpstr>
      <vt:lpstr>Церковь «Вифания». Новая Каледония.  Пожертвования 1991 г. </vt:lpstr>
      <vt:lpstr>Адвентистский колледж на островах Самоа  Средняя и начальная школы </vt:lpstr>
      <vt:lpstr>Административный и учебный корпус  Верхняя Мьянма 1988 г. специальный проект СШ </vt:lpstr>
      <vt:lpstr>Один из 100 типовых домов молитвы построенных в джунглях на средства пожертвований 13-ой субботы.</vt:lpstr>
      <vt:lpstr>Джоло Сулу - Мусульманский Центр, остров Минданао (Филиппины)</vt:lpstr>
      <vt:lpstr>Ноев Ковчег  (Центральный Филиппинский Адвентистский Колледж, Главный корпус)</vt:lpstr>
      <vt:lpstr>Семинария по подготовке Литературных Евангелистов, Южно-Филиппинская Унионная Конференция </vt:lpstr>
      <vt:lpstr>Административно - учебное здание  «Движение 1000 миссионеров» </vt:lpstr>
      <vt:lpstr>Адвентистская клиника в г.Бандар Лампунг. Индия </vt:lpstr>
      <vt:lpstr>Общежитие для семейных студентов Spicer Memorial College Пьюн, Индия (1992)</vt:lpstr>
      <vt:lpstr>Миссионерское Административное Здание  Манадо, Индонезия </vt:lpstr>
      <vt:lpstr>Библиотека семинарии, Судан</vt:lpstr>
      <vt:lpstr>Венгерская Семинария, Библейская Заочная Школа </vt:lpstr>
      <vt:lpstr>Студия Адвентистского Всемирного Радио  Венгерская Семинария </vt:lpstr>
      <vt:lpstr>Финляндия, семинария Туавонлина </vt:lpstr>
      <vt:lpstr>Югославия. Здание средней школы. </vt:lpstr>
      <vt:lpstr>Школа в г.Рейкьявике, Исландия  Пожертвования СШ 1989 г. </vt:lpstr>
      <vt:lpstr>4/2003: Адвентистская Семинария в Болгарии </vt:lpstr>
      <vt:lpstr>4/2004: Центр Евангелизации, Париж</vt:lpstr>
      <vt:lpstr>Духовный центр. г. Красноярск (Сибирь)</vt:lpstr>
      <vt:lpstr>Духовный центр. г. Томск (Сибирь)</vt:lpstr>
      <vt:lpstr>Презентация PowerPoint</vt:lpstr>
      <vt:lpstr>ЧАСТЬ II</vt:lpstr>
      <vt:lpstr>Два сбора пожертвований на субботнем богослужении.  (традиционное распределение средств)</vt:lpstr>
      <vt:lpstr>ЧАСТЬ III</vt:lpstr>
      <vt:lpstr>Дары Субботней школы: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Правила проведения Миссионерских вестей:</dc:title>
  <dc:subject/>
  <dc:creator>Jan</dc:creator>
  <cp:keywords/>
  <dc:description/>
  <cp:lastModifiedBy>Жан</cp:lastModifiedBy>
  <cp:revision>54</cp:revision>
  <dcterms:created xsi:type="dcterms:W3CDTF">2017-05-02T01:57:43Z</dcterms:created>
  <dcterms:modified xsi:type="dcterms:W3CDTF">2023-03-08T14:20:07Z</dcterms:modified>
  <cp:category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TC010175101049</vt:lpwstr>
  </property>
</Properties>
</file>