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 id="282" r:id="rId27"/>
    <p:sldId id="283" r:id="rId28"/>
    <p:sldId id="285" r:id="rId29"/>
    <p:sldId id="284" r:id="rId30"/>
    <p:sldId id="286" r:id="rId31"/>
    <p:sldId id="287" r:id="rId32"/>
  </p:sldIdLst>
  <p:sldSz cx="9144000" cy="6858000" type="screen4x3"/>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1026" autoAdjust="0"/>
  </p:normalViewPr>
  <p:slideViewPr>
    <p:cSldViewPr>
      <p:cViewPr varScale="1">
        <p:scale>
          <a:sx n="67" d="100"/>
          <a:sy n="67" d="100"/>
        </p:scale>
        <p:origin x="-2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58C2F-4614-4BE7-88F4-D5EC66884A11}"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ru-RU"/>
        </a:p>
      </dgm:t>
    </dgm:pt>
    <dgm:pt modelId="{6A2A02C2-F2AC-472D-B75A-E85DF0617B0B}">
      <dgm:prSet phldrT="[Текст]"/>
      <dgm:spPr/>
      <dgm:t>
        <a:bodyPr/>
        <a:lstStyle/>
        <a:p>
          <a:r>
            <a:rPr lang="ru-RU" dirty="0" smtClean="0"/>
            <a:t>Дар учительства</a:t>
          </a:r>
          <a:endParaRPr lang="ru-RU" dirty="0"/>
        </a:p>
      </dgm:t>
    </dgm:pt>
    <dgm:pt modelId="{9B2911A8-69BC-4176-A8CD-F80B2429100A}" type="parTrans" cxnId="{F1CF321E-6777-4F70-884C-06F91351A818}">
      <dgm:prSet/>
      <dgm:spPr/>
      <dgm:t>
        <a:bodyPr/>
        <a:lstStyle/>
        <a:p>
          <a:endParaRPr lang="ru-RU"/>
        </a:p>
      </dgm:t>
    </dgm:pt>
    <dgm:pt modelId="{FE8394A3-5AB0-47BA-863A-248BDF330B94}" type="sibTrans" cxnId="{F1CF321E-6777-4F70-884C-06F91351A818}">
      <dgm:prSet/>
      <dgm:spPr/>
      <dgm:t>
        <a:bodyPr/>
        <a:lstStyle/>
        <a:p>
          <a:endParaRPr lang="ru-RU"/>
        </a:p>
      </dgm:t>
    </dgm:pt>
    <dgm:pt modelId="{8B357402-B97B-43B5-B6C8-12427DDB68D6}">
      <dgm:prSet phldrT="[Текст]"/>
      <dgm:spPr/>
      <dgm:t>
        <a:bodyPr/>
        <a:lstStyle/>
        <a:p>
          <a:r>
            <a:rPr lang="ru-RU" dirty="0" err="1" smtClean="0"/>
            <a:t>Матф</a:t>
          </a:r>
          <a:r>
            <a:rPr lang="ru-RU" dirty="0" smtClean="0"/>
            <a:t>. 28:20</a:t>
          </a:r>
          <a:endParaRPr lang="ru-RU" dirty="0"/>
        </a:p>
      </dgm:t>
    </dgm:pt>
    <dgm:pt modelId="{CFD18F89-1AF9-4FA1-BC37-AC06E24DE03B}" type="parTrans" cxnId="{BCE3F7F8-B216-4BF5-9153-9B3BF37E1858}">
      <dgm:prSet/>
      <dgm:spPr/>
      <dgm:t>
        <a:bodyPr/>
        <a:lstStyle/>
        <a:p>
          <a:endParaRPr lang="ru-RU"/>
        </a:p>
      </dgm:t>
    </dgm:pt>
    <dgm:pt modelId="{4A28C60F-D67F-44C1-8C7D-2A8B9AB5D1CB}" type="sibTrans" cxnId="{BCE3F7F8-B216-4BF5-9153-9B3BF37E1858}">
      <dgm:prSet/>
      <dgm:spPr/>
      <dgm:t>
        <a:bodyPr/>
        <a:lstStyle/>
        <a:p>
          <a:endParaRPr lang="ru-RU"/>
        </a:p>
      </dgm:t>
    </dgm:pt>
    <dgm:pt modelId="{BC6AB818-278F-4226-AD14-4073D8F00619}">
      <dgm:prSet phldrT="[Текст]"/>
      <dgm:spPr/>
      <dgm:t>
        <a:bodyPr/>
        <a:lstStyle/>
        <a:p>
          <a:r>
            <a:rPr lang="ru-RU" dirty="0" smtClean="0"/>
            <a:t>Деян. 18:25</a:t>
          </a:r>
          <a:endParaRPr lang="ru-RU" dirty="0"/>
        </a:p>
      </dgm:t>
    </dgm:pt>
    <dgm:pt modelId="{CA57B49F-FD61-45D3-8659-E5D11EA9331D}" type="parTrans" cxnId="{54F16552-E859-4FA5-B27D-A198BD80EC82}">
      <dgm:prSet/>
      <dgm:spPr/>
      <dgm:t>
        <a:bodyPr/>
        <a:lstStyle/>
        <a:p>
          <a:endParaRPr lang="ru-RU"/>
        </a:p>
      </dgm:t>
    </dgm:pt>
    <dgm:pt modelId="{AF5327FB-7F16-4224-8FF8-8CC6D563DE8E}" type="sibTrans" cxnId="{54F16552-E859-4FA5-B27D-A198BD80EC82}">
      <dgm:prSet/>
      <dgm:spPr/>
      <dgm:t>
        <a:bodyPr/>
        <a:lstStyle/>
        <a:p>
          <a:endParaRPr lang="ru-RU"/>
        </a:p>
      </dgm:t>
    </dgm:pt>
    <dgm:pt modelId="{49014A96-F78F-4D63-B802-BB8A81909751}">
      <dgm:prSet phldrT="[Текст]"/>
      <dgm:spPr/>
      <dgm:t>
        <a:bodyPr/>
        <a:lstStyle/>
        <a:p>
          <a:r>
            <a:rPr lang="ru-RU" dirty="0" smtClean="0"/>
            <a:t>Дар знания</a:t>
          </a:r>
          <a:endParaRPr lang="ru-RU" dirty="0"/>
        </a:p>
      </dgm:t>
    </dgm:pt>
    <dgm:pt modelId="{435FB31D-9D7C-4FF5-8A07-0E1E2E09E4D2}" type="parTrans" cxnId="{A2B44DB2-F10F-4965-BB1C-2F5670B3DA6B}">
      <dgm:prSet/>
      <dgm:spPr/>
      <dgm:t>
        <a:bodyPr/>
        <a:lstStyle/>
        <a:p>
          <a:endParaRPr lang="ru-RU"/>
        </a:p>
      </dgm:t>
    </dgm:pt>
    <dgm:pt modelId="{66E379C7-A148-4C0A-B956-4CA2EC51C1E6}" type="sibTrans" cxnId="{A2B44DB2-F10F-4965-BB1C-2F5670B3DA6B}">
      <dgm:prSet/>
      <dgm:spPr/>
      <dgm:t>
        <a:bodyPr/>
        <a:lstStyle/>
        <a:p>
          <a:endParaRPr lang="ru-RU"/>
        </a:p>
      </dgm:t>
    </dgm:pt>
    <dgm:pt modelId="{EBCBD584-987A-4991-A286-B6FFD88BED2D}">
      <dgm:prSet phldrT="[Текст]"/>
      <dgm:spPr/>
      <dgm:t>
        <a:bodyPr/>
        <a:lstStyle/>
        <a:p>
          <a:r>
            <a:rPr lang="ru-RU" dirty="0" err="1" smtClean="0"/>
            <a:t>Матф</a:t>
          </a:r>
          <a:r>
            <a:rPr lang="ru-RU" dirty="0" smtClean="0"/>
            <a:t>. 13:1</a:t>
          </a:r>
          <a:endParaRPr lang="ru-RU" dirty="0"/>
        </a:p>
      </dgm:t>
    </dgm:pt>
    <dgm:pt modelId="{520BF261-4438-4DBC-B564-E019A50DBF79}" type="parTrans" cxnId="{9A9D05F6-3DF0-4E73-B107-C99083673493}">
      <dgm:prSet/>
      <dgm:spPr/>
      <dgm:t>
        <a:bodyPr/>
        <a:lstStyle/>
        <a:p>
          <a:endParaRPr lang="ru-RU"/>
        </a:p>
      </dgm:t>
    </dgm:pt>
    <dgm:pt modelId="{5AE60B37-6B13-45DF-96D0-1EDED466E3D2}" type="sibTrans" cxnId="{9A9D05F6-3DF0-4E73-B107-C99083673493}">
      <dgm:prSet/>
      <dgm:spPr/>
      <dgm:t>
        <a:bodyPr/>
        <a:lstStyle/>
        <a:p>
          <a:endParaRPr lang="ru-RU"/>
        </a:p>
      </dgm:t>
    </dgm:pt>
    <dgm:pt modelId="{73E5D3C9-A178-4D54-B28E-66DB400CA2A9}">
      <dgm:prSet phldrT="[Текст]"/>
      <dgm:spPr/>
      <dgm:t>
        <a:bodyPr/>
        <a:lstStyle/>
        <a:p>
          <a:r>
            <a:rPr lang="ru-RU" dirty="0" smtClean="0"/>
            <a:t>Деян. 5:1-11</a:t>
          </a:r>
          <a:endParaRPr lang="ru-RU" dirty="0"/>
        </a:p>
      </dgm:t>
    </dgm:pt>
    <dgm:pt modelId="{6568ADA8-6AE5-4E4A-BCC9-4483142903C5}" type="parTrans" cxnId="{01A2821D-B047-44A9-9A7E-1523ACE0760C}">
      <dgm:prSet/>
      <dgm:spPr/>
      <dgm:t>
        <a:bodyPr/>
        <a:lstStyle/>
        <a:p>
          <a:endParaRPr lang="ru-RU"/>
        </a:p>
      </dgm:t>
    </dgm:pt>
    <dgm:pt modelId="{4DFA4825-6563-4176-BCDC-B744055126C9}" type="sibTrans" cxnId="{01A2821D-B047-44A9-9A7E-1523ACE0760C}">
      <dgm:prSet/>
      <dgm:spPr/>
      <dgm:t>
        <a:bodyPr/>
        <a:lstStyle/>
        <a:p>
          <a:endParaRPr lang="ru-RU"/>
        </a:p>
      </dgm:t>
    </dgm:pt>
    <dgm:pt modelId="{29ADB38B-F5AD-4ABF-A738-F44E81D4E77C}">
      <dgm:prSet phldrT="[Текст]"/>
      <dgm:spPr/>
      <dgm:t>
        <a:bodyPr/>
        <a:lstStyle/>
        <a:p>
          <a:r>
            <a:rPr lang="ru-RU" dirty="0" smtClean="0"/>
            <a:t>Дар мудрости</a:t>
          </a:r>
          <a:endParaRPr lang="ru-RU" dirty="0"/>
        </a:p>
      </dgm:t>
    </dgm:pt>
    <dgm:pt modelId="{4261011A-E040-46C9-9B2A-6D0B82435657}" type="parTrans" cxnId="{22F5AC07-6EFE-4B2A-BD15-6DCE03B74EC0}">
      <dgm:prSet/>
      <dgm:spPr/>
      <dgm:t>
        <a:bodyPr/>
        <a:lstStyle/>
        <a:p>
          <a:endParaRPr lang="ru-RU"/>
        </a:p>
      </dgm:t>
    </dgm:pt>
    <dgm:pt modelId="{938A1E01-1B46-4FCA-9A15-84C19E86DC3D}" type="sibTrans" cxnId="{22F5AC07-6EFE-4B2A-BD15-6DCE03B74EC0}">
      <dgm:prSet/>
      <dgm:spPr/>
      <dgm:t>
        <a:bodyPr/>
        <a:lstStyle/>
        <a:p>
          <a:endParaRPr lang="ru-RU"/>
        </a:p>
      </dgm:t>
    </dgm:pt>
    <dgm:pt modelId="{70F7376D-EE7F-4344-9F2E-BA2A0AACF482}">
      <dgm:prSet phldrT="[Текст]"/>
      <dgm:spPr/>
      <dgm:t>
        <a:bodyPr/>
        <a:lstStyle/>
        <a:p>
          <a:r>
            <a:rPr lang="ru-RU" dirty="0" smtClean="0"/>
            <a:t>Деян. 6:3,10</a:t>
          </a:r>
          <a:endParaRPr lang="ru-RU" dirty="0"/>
        </a:p>
      </dgm:t>
    </dgm:pt>
    <dgm:pt modelId="{7005CAD5-96DD-4893-BC38-DA0608D210EE}" type="parTrans" cxnId="{79AFD606-D6AF-48D5-887A-DAADEC36C711}">
      <dgm:prSet/>
      <dgm:spPr/>
      <dgm:t>
        <a:bodyPr/>
        <a:lstStyle/>
        <a:p>
          <a:endParaRPr lang="ru-RU"/>
        </a:p>
      </dgm:t>
    </dgm:pt>
    <dgm:pt modelId="{1DC501A4-8273-4731-88D4-7A1711733B95}" type="sibTrans" cxnId="{79AFD606-D6AF-48D5-887A-DAADEC36C711}">
      <dgm:prSet/>
      <dgm:spPr/>
      <dgm:t>
        <a:bodyPr/>
        <a:lstStyle/>
        <a:p>
          <a:endParaRPr lang="ru-RU"/>
        </a:p>
      </dgm:t>
    </dgm:pt>
    <dgm:pt modelId="{436E1BEF-05E1-4CE0-908C-EB9450A4008E}">
      <dgm:prSet phldrT="[Текст]"/>
      <dgm:spPr/>
      <dgm:t>
        <a:bodyPr/>
        <a:lstStyle/>
        <a:p>
          <a:r>
            <a:rPr lang="ru-RU" dirty="0" smtClean="0"/>
            <a:t>2 Петр. 3:17</a:t>
          </a:r>
          <a:endParaRPr lang="ru-RU" dirty="0"/>
        </a:p>
      </dgm:t>
    </dgm:pt>
    <dgm:pt modelId="{80BC9C10-D856-43D5-AFCE-DAD2CE7A6C26}" type="parTrans" cxnId="{BB7B426F-4742-48BC-B0A3-8ECF065B37C2}">
      <dgm:prSet/>
      <dgm:spPr/>
      <dgm:t>
        <a:bodyPr/>
        <a:lstStyle/>
        <a:p>
          <a:endParaRPr lang="ru-RU"/>
        </a:p>
      </dgm:t>
    </dgm:pt>
    <dgm:pt modelId="{FF3DF65B-A627-4E86-B82F-62984E0EA1A0}" type="sibTrans" cxnId="{BB7B426F-4742-48BC-B0A3-8ECF065B37C2}">
      <dgm:prSet/>
      <dgm:spPr/>
      <dgm:t>
        <a:bodyPr/>
        <a:lstStyle/>
        <a:p>
          <a:endParaRPr lang="ru-RU"/>
        </a:p>
      </dgm:t>
    </dgm:pt>
    <dgm:pt modelId="{8F4A87CB-F9F3-4129-AF3D-6E4B53E7A5D1}">
      <dgm:prSet phldrT="[Текст]"/>
      <dgm:spPr/>
      <dgm:t>
        <a:bodyPr/>
        <a:lstStyle/>
        <a:p>
          <a:r>
            <a:rPr lang="ru-RU" dirty="0" smtClean="0"/>
            <a:t>Дар пасторства</a:t>
          </a:r>
          <a:endParaRPr lang="ru-RU" dirty="0"/>
        </a:p>
      </dgm:t>
    </dgm:pt>
    <dgm:pt modelId="{B467ED3D-83D1-406C-92F2-E2E1A5997DCA}" type="parTrans" cxnId="{C699227C-9FC1-4BB5-9585-B9129134B0C7}">
      <dgm:prSet/>
      <dgm:spPr/>
      <dgm:t>
        <a:bodyPr/>
        <a:lstStyle/>
        <a:p>
          <a:endParaRPr lang="ru-RU"/>
        </a:p>
      </dgm:t>
    </dgm:pt>
    <dgm:pt modelId="{911B8621-CF3E-40FA-A156-E418E914A96F}" type="sibTrans" cxnId="{C699227C-9FC1-4BB5-9585-B9129134B0C7}">
      <dgm:prSet/>
      <dgm:spPr/>
      <dgm:t>
        <a:bodyPr/>
        <a:lstStyle/>
        <a:p>
          <a:endParaRPr lang="ru-RU"/>
        </a:p>
      </dgm:t>
    </dgm:pt>
    <dgm:pt modelId="{6BD59DA2-CA7D-431C-A764-C3F91233EDDB}">
      <dgm:prSet phldrT="[Текст]"/>
      <dgm:spPr/>
      <dgm:t>
        <a:bodyPr/>
        <a:lstStyle/>
        <a:p>
          <a:r>
            <a:rPr lang="ru-RU" dirty="0" err="1" smtClean="0"/>
            <a:t>Иоан</a:t>
          </a:r>
          <a:r>
            <a:rPr lang="ru-RU" dirty="0" smtClean="0"/>
            <a:t>. 10:1-18</a:t>
          </a:r>
          <a:endParaRPr lang="ru-RU" dirty="0"/>
        </a:p>
      </dgm:t>
    </dgm:pt>
    <dgm:pt modelId="{9C7AB345-301E-4563-913D-4B49BA764EA1}" type="parTrans" cxnId="{10A0DCC2-17DE-43AB-8784-573D54BEB825}">
      <dgm:prSet/>
      <dgm:spPr/>
      <dgm:t>
        <a:bodyPr/>
        <a:lstStyle/>
        <a:p>
          <a:endParaRPr lang="ru-RU"/>
        </a:p>
      </dgm:t>
    </dgm:pt>
    <dgm:pt modelId="{8AFC672F-484B-46BA-BD9B-5B3B27DFB71E}" type="sibTrans" cxnId="{10A0DCC2-17DE-43AB-8784-573D54BEB825}">
      <dgm:prSet/>
      <dgm:spPr/>
      <dgm:t>
        <a:bodyPr/>
        <a:lstStyle/>
        <a:p>
          <a:endParaRPr lang="ru-RU"/>
        </a:p>
      </dgm:t>
    </dgm:pt>
    <dgm:pt modelId="{CEFE565F-CE5E-4D08-BE60-541B1E969AE0}">
      <dgm:prSet phldrT="[Текст]"/>
      <dgm:spPr/>
      <dgm:t>
        <a:bodyPr/>
        <a:lstStyle/>
        <a:p>
          <a:r>
            <a:rPr lang="ru-RU" dirty="0" err="1" smtClean="0"/>
            <a:t>Ефес</a:t>
          </a:r>
          <a:r>
            <a:rPr lang="ru-RU" dirty="0" smtClean="0"/>
            <a:t>. 4:11</a:t>
          </a:r>
          <a:endParaRPr lang="ru-RU" dirty="0"/>
        </a:p>
      </dgm:t>
    </dgm:pt>
    <dgm:pt modelId="{8F15DF83-DFF3-4B5F-A26D-7CACEC267E6C}" type="parTrans" cxnId="{9E596EF7-D22D-4631-BE8A-EE6CD057D2AA}">
      <dgm:prSet/>
      <dgm:spPr/>
      <dgm:t>
        <a:bodyPr/>
        <a:lstStyle/>
        <a:p>
          <a:endParaRPr lang="ru-RU"/>
        </a:p>
      </dgm:t>
    </dgm:pt>
    <dgm:pt modelId="{AA2555B7-787E-4B8A-B61F-E523527C3510}" type="sibTrans" cxnId="{9E596EF7-D22D-4631-BE8A-EE6CD057D2AA}">
      <dgm:prSet/>
      <dgm:spPr/>
      <dgm:t>
        <a:bodyPr/>
        <a:lstStyle/>
        <a:p>
          <a:endParaRPr lang="ru-RU"/>
        </a:p>
      </dgm:t>
    </dgm:pt>
    <dgm:pt modelId="{D060BA63-065F-41E4-BFAF-07B5B5A92615}">
      <dgm:prSet phldrT="[Текст]"/>
      <dgm:spPr/>
      <dgm:t>
        <a:bodyPr/>
        <a:lstStyle/>
        <a:p>
          <a:r>
            <a:rPr lang="ru-RU" dirty="0" smtClean="0"/>
            <a:t>Деян. 19:8-10</a:t>
          </a:r>
          <a:endParaRPr lang="ru-RU" dirty="0"/>
        </a:p>
      </dgm:t>
    </dgm:pt>
    <dgm:pt modelId="{A1888932-A87C-4890-9C27-DE815789CA48}" type="parTrans" cxnId="{75C3E044-4F84-48F5-BCEA-034924C04938}">
      <dgm:prSet/>
      <dgm:spPr/>
      <dgm:t>
        <a:bodyPr/>
        <a:lstStyle/>
        <a:p>
          <a:endParaRPr lang="ru-RU"/>
        </a:p>
      </dgm:t>
    </dgm:pt>
    <dgm:pt modelId="{5D538EAA-F21F-42BC-ACB3-BCC27C9FB5FA}" type="sibTrans" cxnId="{75C3E044-4F84-48F5-BCEA-034924C04938}">
      <dgm:prSet/>
      <dgm:spPr/>
      <dgm:t>
        <a:bodyPr/>
        <a:lstStyle/>
        <a:p>
          <a:endParaRPr lang="ru-RU"/>
        </a:p>
      </dgm:t>
    </dgm:pt>
    <dgm:pt modelId="{FFA202A2-5007-483C-9D8E-65A979C624CF}">
      <dgm:prSet phldrT="[Текст]"/>
      <dgm:spPr/>
      <dgm:t>
        <a:bodyPr/>
        <a:lstStyle/>
        <a:p>
          <a:r>
            <a:rPr lang="ru-RU" dirty="0" smtClean="0"/>
            <a:t>Деян. 20:20</a:t>
          </a:r>
          <a:endParaRPr lang="ru-RU" dirty="0"/>
        </a:p>
      </dgm:t>
    </dgm:pt>
    <dgm:pt modelId="{626A5AC3-60EE-4A98-AA56-F59B5D9919BC}" type="parTrans" cxnId="{751272D6-AC0F-43B7-8B8A-FDAAE6225A9D}">
      <dgm:prSet/>
      <dgm:spPr/>
      <dgm:t>
        <a:bodyPr/>
        <a:lstStyle/>
        <a:p>
          <a:endParaRPr lang="ru-RU"/>
        </a:p>
      </dgm:t>
    </dgm:pt>
    <dgm:pt modelId="{90B41E35-2248-42BD-9155-436709543394}" type="sibTrans" cxnId="{751272D6-AC0F-43B7-8B8A-FDAAE6225A9D}">
      <dgm:prSet/>
      <dgm:spPr/>
      <dgm:t>
        <a:bodyPr/>
        <a:lstStyle/>
        <a:p>
          <a:endParaRPr lang="ru-RU"/>
        </a:p>
      </dgm:t>
    </dgm:pt>
    <dgm:pt modelId="{28C7B3F2-F7BB-4DB5-9C8A-1A7C5E40043A}">
      <dgm:prSet phldrT="[Текст]"/>
      <dgm:spPr/>
      <dgm:t>
        <a:bodyPr/>
        <a:lstStyle/>
        <a:p>
          <a:r>
            <a:rPr lang="ru-RU" dirty="0" smtClean="0"/>
            <a:t>Рим. 12:7</a:t>
          </a:r>
          <a:endParaRPr lang="ru-RU" dirty="0"/>
        </a:p>
      </dgm:t>
    </dgm:pt>
    <dgm:pt modelId="{41473161-2B39-4AAB-B927-7AADD0D6F520}" type="parTrans" cxnId="{A2355F26-6BBF-42B3-B7CF-280997D370F9}">
      <dgm:prSet/>
      <dgm:spPr/>
      <dgm:t>
        <a:bodyPr/>
        <a:lstStyle/>
        <a:p>
          <a:endParaRPr lang="ru-RU"/>
        </a:p>
      </dgm:t>
    </dgm:pt>
    <dgm:pt modelId="{4F711547-B283-4BEF-99F2-D026875E6110}" type="sibTrans" cxnId="{A2355F26-6BBF-42B3-B7CF-280997D370F9}">
      <dgm:prSet/>
      <dgm:spPr/>
      <dgm:t>
        <a:bodyPr/>
        <a:lstStyle/>
        <a:p>
          <a:endParaRPr lang="ru-RU"/>
        </a:p>
      </dgm:t>
    </dgm:pt>
    <dgm:pt modelId="{5A3554C5-A94F-4C8F-AD3D-FE9B7831BCD5}">
      <dgm:prSet phldrT="[Текст]"/>
      <dgm:spPr/>
      <dgm:t>
        <a:bodyPr/>
        <a:lstStyle/>
        <a:p>
          <a:r>
            <a:rPr lang="ru-RU" dirty="0" smtClean="0"/>
            <a:t>1 Кор. 12:28</a:t>
          </a:r>
          <a:endParaRPr lang="ru-RU" dirty="0"/>
        </a:p>
      </dgm:t>
    </dgm:pt>
    <dgm:pt modelId="{9FEF11E2-84A7-46C1-9A9D-468D6B7DFCE2}" type="parTrans" cxnId="{E8988AC3-5070-4759-A480-13E5AE48A546}">
      <dgm:prSet/>
      <dgm:spPr/>
      <dgm:t>
        <a:bodyPr/>
        <a:lstStyle/>
        <a:p>
          <a:endParaRPr lang="ru-RU"/>
        </a:p>
      </dgm:t>
    </dgm:pt>
    <dgm:pt modelId="{7E1383C9-8171-4193-A5C3-ED731640F980}" type="sibTrans" cxnId="{E8988AC3-5070-4759-A480-13E5AE48A546}">
      <dgm:prSet/>
      <dgm:spPr/>
      <dgm:t>
        <a:bodyPr/>
        <a:lstStyle/>
        <a:p>
          <a:endParaRPr lang="ru-RU"/>
        </a:p>
      </dgm:t>
    </dgm:pt>
    <dgm:pt modelId="{4FBE5419-498D-407F-9B60-32583BC57098}">
      <dgm:prSet phldrT="[Текст]"/>
      <dgm:spPr/>
      <dgm:t>
        <a:bodyPr/>
        <a:lstStyle/>
        <a:p>
          <a:r>
            <a:rPr lang="ru-RU" dirty="0" err="1" smtClean="0"/>
            <a:t>Ефес</a:t>
          </a:r>
          <a:r>
            <a:rPr lang="ru-RU" dirty="0" smtClean="0"/>
            <a:t>. 4:11-14</a:t>
          </a:r>
          <a:endParaRPr lang="ru-RU" dirty="0"/>
        </a:p>
      </dgm:t>
    </dgm:pt>
    <dgm:pt modelId="{7CB29A61-1A56-4431-99E1-1805E8DD9900}" type="parTrans" cxnId="{3DAC4BAA-7C05-496B-8FC0-D72F23A641D1}">
      <dgm:prSet/>
      <dgm:spPr/>
      <dgm:t>
        <a:bodyPr/>
        <a:lstStyle/>
        <a:p>
          <a:endParaRPr lang="ru-RU"/>
        </a:p>
      </dgm:t>
    </dgm:pt>
    <dgm:pt modelId="{83543E4A-0C94-4DA4-9F5A-372FCC8E1404}" type="sibTrans" cxnId="{3DAC4BAA-7C05-496B-8FC0-D72F23A641D1}">
      <dgm:prSet/>
      <dgm:spPr/>
      <dgm:t>
        <a:bodyPr/>
        <a:lstStyle/>
        <a:p>
          <a:endParaRPr lang="ru-RU"/>
        </a:p>
      </dgm:t>
    </dgm:pt>
    <dgm:pt modelId="{E9FF46E7-A3DE-4C3B-934C-C6F4E62B25F3}">
      <dgm:prSet phldrT="[Текст]"/>
      <dgm:spPr/>
      <dgm:t>
        <a:bodyPr/>
        <a:lstStyle/>
        <a:p>
          <a:endParaRPr lang="ru-RU" dirty="0"/>
        </a:p>
      </dgm:t>
    </dgm:pt>
    <dgm:pt modelId="{84201BCB-8D1A-43F4-ABB8-D2BABCBF9E4F}" type="parTrans" cxnId="{EC538194-FD7D-4179-9943-676809772FE7}">
      <dgm:prSet/>
      <dgm:spPr/>
      <dgm:t>
        <a:bodyPr/>
        <a:lstStyle/>
        <a:p>
          <a:endParaRPr lang="ru-RU"/>
        </a:p>
      </dgm:t>
    </dgm:pt>
    <dgm:pt modelId="{28EB163B-F6DB-4753-88B4-021096C67908}" type="sibTrans" cxnId="{EC538194-FD7D-4179-9943-676809772FE7}">
      <dgm:prSet/>
      <dgm:spPr/>
      <dgm:t>
        <a:bodyPr/>
        <a:lstStyle/>
        <a:p>
          <a:endParaRPr lang="ru-RU"/>
        </a:p>
      </dgm:t>
    </dgm:pt>
    <dgm:pt modelId="{1658AEC6-470E-4978-B3A5-19CA4F64211B}">
      <dgm:prSet phldrT="[Текст]"/>
      <dgm:spPr/>
      <dgm:t>
        <a:bodyPr/>
        <a:lstStyle/>
        <a:p>
          <a:r>
            <a:rPr lang="ru-RU" dirty="0" smtClean="0"/>
            <a:t>1 Кор. 2:12</a:t>
          </a:r>
          <a:endParaRPr lang="ru-RU" dirty="0"/>
        </a:p>
      </dgm:t>
    </dgm:pt>
    <dgm:pt modelId="{62021B79-E844-47DC-ACE2-AACC15C4E4E5}" type="parTrans" cxnId="{250D32D0-B27D-49A4-B466-DA3E39DCA471}">
      <dgm:prSet/>
      <dgm:spPr/>
      <dgm:t>
        <a:bodyPr/>
        <a:lstStyle/>
        <a:p>
          <a:endParaRPr lang="ru-RU"/>
        </a:p>
      </dgm:t>
    </dgm:pt>
    <dgm:pt modelId="{F6A875F9-5D54-4A43-B9A2-69F29445344D}" type="sibTrans" cxnId="{250D32D0-B27D-49A4-B466-DA3E39DCA471}">
      <dgm:prSet/>
      <dgm:spPr/>
      <dgm:t>
        <a:bodyPr/>
        <a:lstStyle/>
        <a:p>
          <a:endParaRPr lang="ru-RU"/>
        </a:p>
      </dgm:t>
    </dgm:pt>
    <dgm:pt modelId="{E1E1F26D-741C-463F-A4A3-0D7F8DC050FB}">
      <dgm:prSet phldrT="[Текст]"/>
      <dgm:spPr/>
      <dgm:t>
        <a:bodyPr/>
        <a:lstStyle/>
        <a:p>
          <a:r>
            <a:rPr lang="ru-RU" dirty="0" smtClean="0"/>
            <a:t>1 Кор. 12:8</a:t>
          </a:r>
          <a:endParaRPr lang="ru-RU" dirty="0"/>
        </a:p>
      </dgm:t>
    </dgm:pt>
    <dgm:pt modelId="{B0DC1887-A881-43DA-903A-0561E12F8195}" type="parTrans" cxnId="{E10EABCF-D286-4BEA-9962-51769566BD8D}">
      <dgm:prSet/>
      <dgm:spPr/>
      <dgm:t>
        <a:bodyPr/>
        <a:lstStyle/>
        <a:p>
          <a:endParaRPr lang="ru-RU"/>
        </a:p>
      </dgm:t>
    </dgm:pt>
    <dgm:pt modelId="{7ADE972A-70FC-4AB7-A349-23ED8E0100C8}" type="sibTrans" cxnId="{E10EABCF-D286-4BEA-9962-51769566BD8D}">
      <dgm:prSet/>
      <dgm:spPr/>
      <dgm:t>
        <a:bodyPr/>
        <a:lstStyle/>
        <a:p>
          <a:endParaRPr lang="ru-RU"/>
        </a:p>
      </dgm:t>
    </dgm:pt>
    <dgm:pt modelId="{01AFF843-18BE-45AF-BF58-32555D7DDBB5}">
      <dgm:prSet phldrT="[Текст]"/>
      <dgm:spPr/>
      <dgm:t>
        <a:bodyPr/>
        <a:lstStyle/>
        <a:p>
          <a:r>
            <a:rPr lang="ru-RU" dirty="0" smtClean="0"/>
            <a:t>2 Кор. 11:6</a:t>
          </a:r>
          <a:endParaRPr lang="ru-RU" dirty="0"/>
        </a:p>
      </dgm:t>
    </dgm:pt>
    <dgm:pt modelId="{6E00526A-9D92-4FDA-B871-0A098C6AE10A}" type="parTrans" cxnId="{4D45B7DE-A200-4EFF-B25A-5797D95E515B}">
      <dgm:prSet/>
      <dgm:spPr/>
      <dgm:t>
        <a:bodyPr/>
        <a:lstStyle/>
        <a:p>
          <a:endParaRPr lang="ru-RU"/>
        </a:p>
      </dgm:t>
    </dgm:pt>
    <dgm:pt modelId="{F49ADAA6-498F-4392-A958-D49B64D61E2A}" type="sibTrans" cxnId="{4D45B7DE-A200-4EFF-B25A-5797D95E515B}">
      <dgm:prSet/>
      <dgm:spPr/>
      <dgm:t>
        <a:bodyPr/>
        <a:lstStyle/>
        <a:p>
          <a:endParaRPr lang="ru-RU"/>
        </a:p>
      </dgm:t>
    </dgm:pt>
    <dgm:pt modelId="{A6ECCEDC-09B0-44C5-B4FD-54C5F0688B6E}">
      <dgm:prSet phldrT="[Текст]"/>
      <dgm:spPr/>
      <dgm:t>
        <a:bodyPr/>
        <a:lstStyle/>
        <a:p>
          <a:r>
            <a:rPr lang="ru-RU" dirty="0" smtClean="0"/>
            <a:t>Кол. 2:2, 3</a:t>
          </a:r>
          <a:endParaRPr lang="ru-RU" dirty="0"/>
        </a:p>
      </dgm:t>
    </dgm:pt>
    <dgm:pt modelId="{0EC6398C-F8A6-48F9-BDB0-E17339674CC1}" type="parTrans" cxnId="{D98C6823-3D94-4383-A8CA-CB8ACE22BAD1}">
      <dgm:prSet/>
      <dgm:spPr/>
      <dgm:t>
        <a:bodyPr/>
        <a:lstStyle/>
        <a:p>
          <a:endParaRPr lang="ru-RU"/>
        </a:p>
      </dgm:t>
    </dgm:pt>
    <dgm:pt modelId="{7151198D-06B9-437D-9A86-D3A0139F2AC0}" type="sibTrans" cxnId="{D98C6823-3D94-4383-A8CA-CB8ACE22BAD1}">
      <dgm:prSet/>
      <dgm:spPr/>
      <dgm:t>
        <a:bodyPr/>
        <a:lstStyle/>
        <a:p>
          <a:endParaRPr lang="ru-RU"/>
        </a:p>
      </dgm:t>
    </dgm:pt>
    <dgm:pt modelId="{47C3C49F-D029-4B14-B444-37883C84CB54}">
      <dgm:prSet phldrT="[Текст]"/>
      <dgm:spPr/>
      <dgm:t>
        <a:bodyPr/>
        <a:lstStyle/>
        <a:p>
          <a:endParaRPr lang="ru-RU" dirty="0"/>
        </a:p>
      </dgm:t>
    </dgm:pt>
    <dgm:pt modelId="{F9324C84-2B51-48DA-A7D2-F3BADB9A37E5}" type="parTrans" cxnId="{A9AFF3AC-9AB0-4CA5-9FF0-63A67AA13368}">
      <dgm:prSet/>
      <dgm:spPr/>
      <dgm:t>
        <a:bodyPr/>
        <a:lstStyle/>
        <a:p>
          <a:endParaRPr lang="ru-RU"/>
        </a:p>
      </dgm:t>
    </dgm:pt>
    <dgm:pt modelId="{539CE5F8-2E22-4704-8F43-911B373875BD}" type="sibTrans" cxnId="{A9AFF3AC-9AB0-4CA5-9FF0-63A67AA13368}">
      <dgm:prSet/>
      <dgm:spPr/>
      <dgm:t>
        <a:bodyPr/>
        <a:lstStyle/>
        <a:p>
          <a:endParaRPr lang="ru-RU"/>
        </a:p>
      </dgm:t>
    </dgm:pt>
    <dgm:pt modelId="{F31D68A2-8951-490E-B2DD-993626D45AA4}">
      <dgm:prSet phldrT="[Текст]"/>
      <dgm:spPr/>
      <dgm:t>
        <a:bodyPr/>
        <a:lstStyle/>
        <a:p>
          <a:r>
            <a:rPr lang="ru-RU" dirty="0" smtClean="0"/>
            <a:t>1 Кор. 2:1-13</a:t>
          </a:r>
          <a:endParaRPr lang="ru-RU" dirty="0"/>
        </a:p>
      </dgm:t>
    </dgm:pt>
    <dgm:pt modelId="{23F878B4-1777-48AC-A872-D7FB9DF6311B}" type="parTrans" cxnId="{3277ABD2-A74F-48BE-8140-E0A18B6D67B0}">
      <dgm:prSet/>
      <dgm:spPr/>
      <dgm:t>
        <a:bodyPr/>
        <a:lstStyle/>
        <a:p>
          <a:endParaRPr lang="ru-RU"/>
        </a:p>
      </dgm:t>
    </dgm:pt>
    <dgm:pt modelId="{83DF6DEA-3049-48D0-936E-5806BE326ADE}" type="sibTrans" cxnId="{3277ABD2-A74F-48BE-8140-E0A18B6D67B0}">
      <dgm:prSet/>
      <dgm:spPr/>
      <dgm:t>
        <a:bodyPr/>
        <a:lstStyle/>
        <a:p>
          <a:endParaRPr lang="ru-RU"/>
        </a:p>
      </dgm:t>
    </dgm:pt>
    <dgm:pt modelId="{870D9696-2706-45EE-A9C8-67E3403FC533}">
      <dgm:prSet phldrT="[Текст]"/>
      <dgm:spPr/>
      <dgm:t>
        <a:bodyPr/>
        <a:lstStyle/>
        <a:p>
          <a:r>
            <a:rPr lang="ru-RU" dirty="0" smtClean="0"/>
            <a:t>1 Кор. 12:8</a:t>
          </a:r>
          <a:endParaRPr lang="ru-RU" dirty="0"/>
        </a:p>
      </dgm:t>
    </dgm:pt>
    <dgm:pt modelId="{81C2A780-676F-4939-A8E4-2827D8DBA885}" type="parTrans" cxnId="{7FEDA39E-106E-440F-8BA6-B97E215A73DA}">
      <dgm:prSet/>
      <dgm:spPr/>
      <dgm:t>
        <a:bodyPr/>
        <a:lstStyle/>
        <a:p>
          <a:endParaRPr lang="ru-RU"/>
        </a:p>
      </dgm:t>
    </dgm:pt>
    <dgm:pt modelId="{323B4734-768F-461E-8C25-C3536B640D04}" type="sibTrans" cxnId="{7FEDA39E-106E-440F-8BA6-B97E215A73DA}">
      <dgm:prSet/>
      <dgm:spPr/>
      <dgm:t>
        <a:bodyPr/>
        <a:lstStyle/>
        <a:p>
          <a:endParaRPr lang="ru-RU"/>
        </a:p>
      </dgm:t>
    </dgm:pt>
    <dgm:pt modelId="{D168C3D8-E0F2-4636-8124-A93455D2AFF6}">
      <dgm:prSet phldrT="[Текст]"/>
      <dgm:spPr/>
      <dgm:t>
        <a:bodyPr/>
        <a:lstStyle/>
        <a:p>
          <a:r>
            <a:rPr lang="ru-RU" dirty="0" err="1" smtClean="0"/>
            <a:t>Иак</a:t>
          </a:r>
          <a:r>
            <a:rPr lang="ru-RU" dirty="0" smtClean="0"/>
            <a:t>. 1:5, 6</a:t>
          </a:r>
          <a:endParaRPr lang="ru-RU" dirty="0"/>
        </a:p>
      </dgm:t>
    </dgm:pt>
    <dgm:pt modelId="{199CCE34-D4A6-41F6-A98D-B68B547C9A40}" type="parTrans" cxnId="{87DC01BD-DB6F-40B1-AF11-773BE162AE48}">
      <dgm:prSet/>
      <dgm:spPr/>
      <dgm:t>
        <a:bodyPr/>
        <a:lstStyle/>
        <a:p>
          <a:endParaRPr lang="ru-RU"/>
        </a:p>
      </dgm:t>
    </dgm:pt>
    <dgm:pt modelId="{0654657E-C6D8-48F7-BC58-3693CBF72AC5}" type="sibTrans" cxnId="{87DC01BD-DB6F-40B1-AF11-773BE162AE48}">
      <dgm:prSet/>
      <dgm:spPr/>
      <dgm:t>
        <a:bodyPr/>
        <a:lstStyle/>
        <a:p>
          <a:endParaRPr lang="ru-RU"/>
        </a:p>
      </dgm:t>
    </dgm:pt>
    <dgm:pt modelId="{DF309E08-4D73-4631-8EE6-DF8D9F829829}">
      <dgm:prSet phldrT="[Текст]"/>
      <dgm:spPr/>
      <dgm:t>
        <a:bodyPr/>
        <a:lstStyle/>
        <a:p>
          <a:endParaRPr lang="ru-RU" dirty="0"/>
        </a:p>
      </dgm:t>
    </dgm:pt>
    <dgm:pt modelId="{3992A3FF-F665-4D9C-A7DD-765B4D6FA36D}" type="parTrans" cxnId="{4421AD15-2A3E-483E-BD09-2CA1A410C947}">
      <dgm:prSet/>
      <dgm:spPr/>
      <dgm:t>
        <a:bodyPr/>
        <a:lstStyle/>
        <a:p>
          <a:endParaRPr lang="ru-RU"/>
        </a:p>
      </dgm:t>
    </dgm:pt>
    <dgm:pt modelId="{2DB70090-43EF-4D97-81FB-16202FBA64A6}" type="sibTrans" cxnId="{4421AD15-2A3E-483E-BD09-2CA1A410C947}">
      <dgm:prSet/>
      <dgm:spPr/>
      <dgm:t>
        <a:bodyPr/>
        <a:lstStyle/>
        <a:p>
          <a:endParaRPr lang="ru-RU"/>
        </a:p>
      </dgm:t>
    </dgm:pt>
    <dgm:pt modelId="{163034D2-5F79-47B8-975C-341CAB10EFE4}">
      <dgm:prSet phldrT="[Текст]"/>
      <dgm:spPr/>
      <dgm:t>
        <a:bodyPr/>
        <a:lstStyle/>
        <a:p>
          <a:r>
            <a:rPr lang="ru-RU" dirty="0" smtClean="0"/>
            <a:t>1 Петра 5:1-3</a:t>
          </a:r>
          <a:endParaRPr lang="ru-RU" dirty="0"/>
        </a:p>
      </dgm:t>
    </dgm:pt>
    <dgm:pt modelId="{3B01D9A0-C544-4DD1-9E5E-E955428858AE}" type="parTrans" cxnId="{5131FA32-67AC-4E60-AC08-54CE2C9CD716}">
      <dgm:prSet/>
      <dgm:spPr/>
      <dgm:t>
        <a:bodyPr/>
        <a:lstStyle/>
        <a:p>
          <a:endParaRPr lang="ru-RU"/>
        </a:p>
      </dgm:t>
    </dgm:pt>
    <dgm:pt modelId="{91924CE6-19D9-4560-8F3B-7C8DBC22DF2B}" type="sibTrans" cxnId="{5131FA32-67AC-4E60-AC08-54CE2C9CD716}">
      <dgm:prSet/>
      <dgm:spPr/>
      <dgm:t>
        <a:bodyPr/>
        <a:lstStyle/>
        <a:p>
          <a:endParaRPr lang="ru-RU"/>
        </a:p>
      </dgm:t>
    </dgm:pt>
    <dgm:pt modelId="{931B7A0B-7DD9-4065-8B1F-6D84096AF95D}">
      <dgm:prSet phldrT="[Текст]"/>
      <dgm:spPr/>
      <dgm:t>
        <a:bodyPr/>
        <a:lstStyle/>
        <a:p>
          <a:r>
            <a:rPr lang="ru-RU" dirty="0" smtClean="0"/>
            <a:t>1 Тим. 3:1-7</a:t>
          </a:r>
          <a:endParaRPr lang="ru-RU" dirty="0"/>
        </a:p>
      </dgm:t>
    </dgm:pt>
    <dgm:pt modelId="{55E5DB97-68AE-43A0-B671-6EEAF36168D8}" type="parTrans" cxnId="{A5F05D09-1DE3-4CAE-8670-2240779E5CE6}">
      <dgm:prSet/>
      <dgm:spPr/>
      <dgm:t>
        <a:bodyPr/>
        <a:lstStyle/>
        <a:p>
          <a:endParaRPr lang="ru-RU"/>
        </a:p>
      </dgm:t>
    </dgm:pt>
    <dgm:pt modelId="{69B38FF9-576D-407A-8160-0A0F35196113}" type="sibTrans" cxnId="{A5F05D09-1DE3-4CAE-8670-2240779E5CE6}">
      <dgm:prSet/>
      <dgm:spPr/>
      <dgm:t>
        <a:bodyPr/>
        <a:lstStyle/>
        <a:p>
          <a:endParaRPr lang="ru-RU"/>
        </a:p>
      </dgm:t>
    </dgm:pt>
    <dgm:pt modelId="{FCDAFE52-56AF-4BF3-A79B-61265EA32817}">
      <dgm:prSet phldrT="[Текст]"/>
      <dgm:spPr/>
      <dgm:t>
        <a:bodyPr/>
        <a:lstStyle/>
        <a:p>
          <a:endParaRPr lang="ru-RU" dirty="0"/>
        </a:p>
      </dgm:t>
    </dgm:pt>
    <dgm:pt modelId="{693CCEB7-1739-46D7-8E9A-B709813628EC}" type="parTrans" cxnId="{52EE315D-7388-490B-893F-0BD2EC7AE2CC}">
      <dgm:prSet/>
      <dgm:spPr/>
      <dgm:t>
        <a:bodyPr/>
        <a:lstStyle/>
        <a:p>
          <a:endParaRPr lang="ru-RU"/>
        </a:p>
      </dgm:t>
    </dgm:pt>
    <dgm:pt modelId="{9FCB900D-F0A9-4479-BAC9-F1AC2CF45091}" type="sibTrans" cxnId="{52EE315D-7388-490B-893F-0BD2EC7AE2CC}">
      <dgm:prSet/>
      <dgm:spPr/>
      <dgm:t>
        <a:bodyPr/>
        <a:lstStyle/>
        <a:p>
          <a:endParaRPr lang="ru-RU"/>
        </a:p>
      </dgm:t>
    </dgm:pt>
    <dgm:pt modelId="{92EDBD3A-EAA1-428B-8917-97F2EC396FF1}" type="pres">
      <dgm:prSet presAssocID="{08158C2F-4614-4BE7-88F4-D5EC66884A11}" presName="Name0" presStyleCnt="0">
        <dgm:presLayoutVars>
          <dgm:dir/>
          <dgm:animLvl val="lvl"/>
          <dgm:resizeHandles val="exact"/>
        </dgm:presLayoutVars>
      </dgm:prSet>
      <dgm:spPr/>
      <dgm:t>
        <a:bodyPr/>
        <a:lstStyle/>
        <a:p>
          <a:endParaRPr lang="ru-RU"/>
        </a:p>
      </dgm:t>
    </dgm:pt>
    <dgm:pt modelId="{805AC542-E82E-48BF-9A64-D0124AEE5C2B}" type="pres">
      <dgm:prSet presAssocID="{6A2A02C2-F2AC-472D-B75A-E85DF0617B0B}" presName="composite" presStyleCnt="0"/>
      <dgm:spPr/>
    </dgm:pt>
    <dgm:pt modelId="{7FB36368-AFC0-4736-AF73-00EAEADF760D}" type="pres">
      <dgm:prSet presAssocID="{6A2A02C2-F2AC-472D-B75A-E85DF0617B0B}" presName="parTx" presStyleLbl="alignNode1" presStyleIdx="0" presStyleCnt="4" custScaleX="110714">
        <dgm:presLayoutVars>
          <dgm:chMax val="0"/>
          <dgm:chPref val="0"/>
          <dgm:bulletEnabled val="1"/>
        </dgm:presLayoutVars>
      </dgm:prSet>
      <dgm:spPr/>
      <dgm:t>
        <a:bodyPr/>
        <a:lstStyle/>
        <a:p>
          <a:endParaRPr lang="ru-RU"/>
        </a:p>
      </dgm:t>
    </dgm:pt>
    <dgm:pt modelId="{22BCAE94-68E6-4AD9-8633-50E0B78734DA}" type="pres">
      <dgm:prSet presAssocID="{6A2A02C2-F2AC-472D-B75A-E85DF0617B0B}" presName="desTx" presStyleLbl="alignAccFollowNode1" presStyleIdx="0" presStyleCnt="4" custScaleX="108247">
        <dgm:presLayoutVars>
          <dgm:bulletEnabled val="1"/>
        </dgm:presLayoutVars>
      </dgm:prSet>
      <dgm:spPr/>
      <dgm:t>
        <a:bodyPr/>
        <a:lstStyle/>
        <a:p>
          <a:endParaRPr lang="ru-RU"/>
        </a:p>
      </dgm:t>
    </dgm:pt>
    <dgm:pt modelId="{8927720A-30E4-4FC3-8F31-5E85CC35FE6C}" type="pres">
      <dgm:prSet presAssocID="{FE8394A3-5AB0-47BA-863A-248BDF330B94}" presName="space" presStyleCnt="0"/>
      <dgm:spPr/>
    </dgm:pt>
    <dgm:pt modelId="{E1F208FD-F857-4996-9097-4163E6525D35}" type="pres">
      <dgm:prSet presAssocID="{49014A96-F78F-4D63-B802-BB8A81909751}" presName="composite" presStyleCnt="0"/>
      <dgm:spPr/>
    </dgm:pt>
    <dgm:pt modelId="{9B2CB868-9436-480B-98D3-71CBA4C1C709}" type="pres">
      <dgm:prSet presAssocID="{49014A96-F78F-4D63-B802-BB8A81909751}" presName="parTx" presStyleLbl="alignNode1" presStyleIdx="1" presStyleCnt="4">
        <dgm:presLayoutVars>
          <dgm:chMax val="0"/>
          <dgm:chPref val="0"/>
          <dgm:bulletEnabled val="1"/>
        </dgm:presLayoutVars>
      </dgm:prSet>
      <dgm:spPr/>
      <dgm:t>
        <a:bodyPr/>
        <a:lstStyle/>
        <a:p>
          <a:endParaRPr lang="ru-RU"/>
        </a:p>
      </dgm:t>
    </dgm:pt>
    <dgm:pt modelId="{B1C73C30-D9C9-4D84-BA4A-0D761544B11F}" type="pres">
      <dgm:prSet presAssocID="{49014A96-F78F-4D63-B802-BB8A81909751}" presName="desTx" presStyleLbl="alignAccFollowNode1" presStyleIdx="1" presStyleCnt="4">
        <dgm:presLayoutVars>
          <dgm:bulletEnabled val="1"/>
        </dgm:presLayoutVars>
      </dgm:prSet>
      <dgm:spPr/>
      <dgm:t>
        <a:bodyPr/>
        <a:lstStyle/>
        <a:p>
          <a:endParaRPr lang="ru-RU"/>
        </a:p>
      </dgm:t>
    </dgm:pt>
    <dgm:pt modelId="{ADA51FDA-D23F-4156-92C7-EF8045886E41}" type="pres">
      <dgm:prSet presAssocID="{66E379C7-A148-4C0A-B956-4CA2EC51C1E6}" presName="space" presStyleCnt="0"/>
      <dgm:spPr/>
    </dgm:pt>
    <dgm:pt modelId="{A14C3133-57DF-458A-9992-F058A831D1D6}" type="pres">
      <dgm:prSet presAssocID="{29ADB38B-F5AD-4ABF-A738-F44E81D4E77C}" presName="composite" presStyleCnt="0"/>
      <dgm:spPr/>
    </dgm:pt>
    <dgm:pt modelId="{77E29009-908C-441B-ABDE-7A36D1EA4F51}" type="pres">
      <dgm:prSet presAssocID="{29ADB38B-F5AD-4ABF-A738-F44E81D4E77C}" presName="parTx" presStyleLbl="alignNode1" presStyleIdx="2" presStyleCnt="4">
        <dgm:presLayoutVars>
          <dgm:chMax val="0"/>
          <dgm:chPref val="0"/>
          <dgm:bulletEnabled val="1"/>
        </dgm:presLayoutVars>
      </dgm:prSet>
      <dgm:spPr/>
      <dgm:t>
        <a:bodyPr/>
        <a:lstStyle/>
        <a:p>
          <a:endParaRPr lang="ru-RU"/>
        </a:p>
      </dgm:t>
    </dgm:pt>
    <dgm:pt modelId="{B3156E40-361A-46FE-B535-65BD077F0F7C}" type="pres">
      <dgm:prSet presAssocID="{29ADB38B-F5AD-4ABF-A738-F44E81D4E77C}" presName="desTx" presStyleLbl="alignAccFollowNode1" presStyleIdx="2" presStyleCnt="4">
        <dgm:presLayoutVars>
          <dgm:bulletEnabled val="1"/>
        </dgm:presLayoutVars>
      </dgm:prSet>
      <dgm:spPr/>
      <dgm:t>
        <a:bodyPr/>
        <a:lstStyle/>
        <a:p>
          <a:endParaRPr lang="ru-RU"/>
        </a:p>
      </dgm:t>
    </dgm:pt>
    <dgm:pt modelId="{8EB5202E-C27E-4078-85F3-E36FBBEEA2D4}" type="pres">
      <dgm:prSet presAssocID="{938A1E01-1B46-4FCA-9A15-84C19E86DC3D}" presName="space" presStyleCnt="0"/>
      <dgm:spPr/>
    </dgm:pt>
    <dgm:pt modelId="{13A91712-FE32-4D6E-97A0-746C00374490}" type="pres">
      <dgm:prSet presAssocID="{8F4A87CB-F9F3-4129-AF3D-6E4B53E7A5D1}" presName="composite" presStyleCnt="0"/>
      <dgm:spPr/>
    </dgm:pt>
    <dgm:pt modelId="{03FC7378-9CA5-4D5C-BF2F-D8E0858213D2}" type="pres">
      <dgm:prSet presAssocID="{8F4A87CB-F9F3-4129-AF3D-6E4B53E7A5D1}" presName="parTx" presStyleLbl="alignNode1" presStyleIdx="3" presStyleCnt="4">
        <dgm:presLayoutVars>
          <dgm:chMax val="0"/>
          <dgm:chPref val="0"/>
          <dgm:bulletEnabled val="1"/>
        </dgm:presLayoutVars>
      </dgm:prSet>
      <dgm:spPr/>
      <dgm:t>
        <a:bodyPr/>
        <a:lstStyle/>
        <a:p>
          <a:endParaRPr lang="ru-RU"/>
        </a:p>
      </dgm:t>
    </dgm:pt>
    <dgm:pt modelId="{196BC84D-79F1-4C00-9468-01A894DCCC7D}" type="pres">
      <dgm:prSet presAssocID="{8F4A87CB-F9F3-4129-AF3D-6E4B53E7A5D1}" presName="desTx" presStyleLbl="alignAccFollowNode1" presStyleIdx="3" presStyleCnt="4">
        <dgm:presLayoutVars>
          <dgm:bulletEnabled val="1"/>
        </dgm:presLayoutVars>
      </dgm:prSet>
      <dgm:spPr/>
      <dgm:t>
        <a:bodyPr/>
        <a:lstStyle/>
        <a:p>
          <a:endParaRPr lang="ru-RU"/>
        </a:p>
      </dgm:t>
    </dgm:pt>
  </dgm:ptLst>
  <dgm:cxnLst>
    <dgm:cxn modelId="{52EE315D-7388-490B-893F-0BD2EC7AE2CC}" srcId="{8F4A87CB-F9F3-4129-AF3D-6E4B53E7A5D1}" destId="{FCDAFE52-56AF-4BF3-A79B-61265EA32817}" srcOrd="0" destOrd="0" parTransId="{693CCEB7-1739-46D7-8E9A-B709813628EC}" sibTransId="{9FCB900D-F0A9-4479-BAC9-F1AC2CF45091}"/>
    <dgm:cxn modelId="{87DC01BD-DB6F-40B1-AF11-773BE162AE48}" srcId="{29ADB38B-F5AD-4ABF-A738-F44E81D4E77C}" destId="{D168C3D8-E0F2-4636-8124-A93455D2AFF6}" srcOrd="5" destOrd="0" parTransId="{199CCE34-D4A6-41F6-A98D-B68B547C9A40}" sibTransId="{0654657E-C6D8-48F7-BC58-3693CBF72AC5}"/>
    <dgm:cxn modelId="{57E51C67-93E3-48F1-B59F-042CEACA30A1}" type="presOf" srcId="{163034D2-5F79-47B8-975C-341CAB10EFE4}" destId="{196BC84D-79F1-4C00-9468-01A894DCCC7D}" srcOrd="0" destOrd="2" presId="urn:microsoft.com/office/officeart/2005/8/layout/hList1"/>
    <dgm:cxn modelId="{8DFE22AE-8104-49E7-97BD-005511F14362}" type="presOf" srcId="{5A3554C5-A94F-4C8F-AD3D-FE9B7831BCD5}" destId="{22BCAE94-68E6-4AD9-8633-50E0B78734DA}" srcOrd="0" destOrd="6" presId="urn:microsoft.com/office/officeart/2005/8/layout/hList1"/>
    <dgm:cxn modelId="{75C3E044-4F84-48F5-BCEA-034924C04938}" srcId="{6A2A02C2-F2AC-472D-B75A-E85DF0617B0B}" destId="{D060BA63-065F-41E4-BFAF-07B5B5A92615}" srcOrd="3" destOrd="0" parTransId="{A1888932-A87C-4890-9C27-DE815789CA48}" sibTransId="{5D538EAA-F21F-42BC-ACB3-BCC27C9FB5FA}"/>
    <dgm:cxn modelId="{68EA3E68-C598-40BA-B31D-599128E55E3B}" type="presOf" srcId="{EBCBD584-987A-4991-A286-B6FFD88BED2D}" destId="{B1C73C30-D9C9-4D84-BA4A-0D761544B11F}" srcOrd="0" destOrd="1" presId="urn:microsoft.com/office/officeart/2005/8/layout/hList1"/>
    <dgm:cxn modelId="{1174A7E2-AB11-4B1D-BD41-F7DC65356235}" type="presOf" srcId="{FCDAFE52-56AF-4BF3-A79B-61265EA32817}" destId="{196BC84D-79F1-4C00-9468-01A894DCCC7D}" srcOrd="0" destOrd="0" presId="urn:microsoft.com/office/officeart/2005/8/layout/hList1"/>
    <dgm:cxn modelId="{1E64FFF8-6453-413F-BFA8-3143F2BABD84}" type="presOf" srcId="{01AFF843-18BE-45AF-BF58-32555D7DDBB5}" destId="{B1C73C30-D9C9-4D84-BA4A-0D761544B11F}" srcOrd="0" destOrd="5" presId="urn:microsoft.com/office/officeart/2005/8/layout/hList1"/>
    <dgm:cxn modelId="{E8988AC3-5070-4759-A480-13E5AE48A546}" srcId="{6A2A02C2-F2AC-472D-B75A-E85DF0617B0B}" destId="{5A3554C5-A94F-4C8F-AD3D-FE9B7831BCD5}" srcOrd="6" destOrd="0" parTransId="{9FEF11E2-84A7-46C1-9A9D-468D6B7DFCE2}" sibTransId="{7E1383C9-8171-4193-A5C3-ED731640F980}"/>
    <dgm:cxn modelId="{FDA753E3-81AF-42D9-910A-65E83F58FCC4}" type="presOf" srcId="{436E1BEF-05E1-4CE0-908C-EB9450A4008E}" destId="{B3156E40-361A-46FE-B535-65BD077F0F7C}" srcOrd="0" destOrd="2" presId="urn:microsoft.com/office/officeart/2005/8/layout/hList1"/>
    <dgm:cxn modelId="{446A3A93-ADF4-4CE3-A9C1-A37FA55B40A4}" type="presOf" srcId="{931B7A0B-7DD9-4065-8B1F-6D84096AF95D}" destId="{196BC84D-79F1-4C00-9468-01A894DCCC7D}" srcOrd="0" destOrd="4" presId="urn:microsoft.com/office/officeart/2005/8/layout/hList1"/>
    <dgm:cxn modelId="{D95653D3-082E-4DD7-9C42-871B9F652DFE}" type="presOf" srcId="{A6ECCEDC-09B0-44C5-B4FD-54C5F0688B6E}" destId="{B1C73C30-D9C9-4D84-BA4A-0D761544B11F}" srcOrd="0" destOrd="6" presId="urn:microsoft.com/office/officeart/2005/8/layout/hList1"/>
    <dgm:cxn modelId="{C3318A32-8B95-4981-A27A-AE8D62F951EE}" type="presOf" srcId="{8F4A87CB-F9F3-4129-AF3D-6E4B53E7A5D1}" destId="{03FC7378-9CA5-4D5C-BF2F-D8E0858213D2}" srcOrd="0" destOrd="0" presId="urn:microsoft.com/office/officeart/2005/8/layout/hList1"/>
    <dgm:cxn modelId="{5B5D8E5E-81B0-446F-B1F5-98048C400432}" type="presOf" srcId="{4FBE5419-498D-407F-9B60-32583BC57098}" destId="{22BCAE94-68E6-4AD9-8633-50E0B78734DA}" srcOrd="0" destOrd="7" presId="urn:microsoft.com/office/officeart/2005/8/layout/hList1"/>
    <dgm:cxn modelId="{E0993DF2-3D79-4629-B6C3-1978DC04FD1D}" type="presOf" srcId="{28C7B3F2-F7BB-4DB5-9C8A-1A7C5E40043A}" destId="{22BCAE94-68E6-4AD9-8633-50E0B78734DA}" srcOrd="0" destOrd="5" presId="urn:microsoft.com/office/officeart/2005/8/layout/hList1"/>
    <dgm:cxn modelId="{BB7B426F-4742-48BC-B0A3-8ECF065B37C2}" srcId="{29ADB38B-F5AD-4ABF-A738-F44E81D4E77C}" destId="{436E1BEF-05E1-4CE0-908C-EB9450A4008E}" srcOrd="2" destOrd="0" parTransId="{80BC9C10-D856-43D5-AFCE-DAD2CE7A6C26}" sibTransId="{FF3DF65B-A627-4E86-B82F-62984E0EA1A0}"/>
    <dgm:cxn modelId="{218DA37A-40EA-426D-B8A2-D2B5EADCAB37}" type="presOf" srcId="{870D9696-2706-45EE-A9C8-67E3403FC533}" destId="{B3156E40-361A-46FE-B535-65BD077F0F7C}" srcOrd="0" destOrd="4" presId="urn:microsoft.com/office/officeart/2005/8/layout/hList1"/>
    <dgm:cxn modelId="{FCE00AE5-7365-4758-A3A3-FEE4EC24F1BE}" type="presOf" srcId="{BC6AB818-278F-4226-AD14-4073D8F00619}" destId="{22BCAE94-68E6-4AD9-8633-50E0B78734DA}" srcOrd="0" destOrd="2" presId="urn:microsoft.com/office/officeart/2005/8/layout/hList1"/>
    <dgm:cxn modelId="{9E596EF7-D22D-4631-BE8A-EE6CD057D2AA}" srcId="{8F4A87CB-F9F3-4129-AF3D-6E4B53E7A5D1}" destId="{CEFE565F-CE5E-4D08-BE60-541B1E969AE0}" srcOrd="3" destOrd="0" parTransId="{8F15DF83-DFF3-4B5F-A26D-7CACEC267E6C}" sibTransId="{AA2555B7-787E-4B8A-B61F-E523527C3510}"/>
    <dgm:cxn modelId="{CAE790E4-83C6-45CD-AF26-C824CE75C7AA}" type="presOf" srcId="{29ADB38B-F5AD-4ABF-A738-F44E81D4E77C}" destId="{77E29009-908C-441B-ABDE-7A36D1EA4F51}" srcOrd="0" destOrd="0" presId="urn:microsoft.com/office/officeart/2005/8/layout/hList1"/>
    <dgm:cxn modelId="{EA5E4309-D29B-48BE-841E-B6AB3AB1EF27}" type="presOf" srcId="{D060BA63-065F-41E4-BFAF-07B5B5A92615}" destId="{22BCAE94-68E6-4AD9-8633-50E0B78734DA}" srcOrd="0" destOrd="3" presId="urn:microsoft.com/office/officeart/2005/8/layout/hList1"/>
    <dgm:cxn modelId="{5131FA32-67AC-4E60-AC08-54CE2C9CD716}" srcId="{8F4A87CB-F9F3-4129-AF3D-6E4B53E7A5D1}" destId="{163034D2-5F79-47B8-975C-341CAB10EFE4}" srcOrd="2" destOrd="0" parTransId="{3B01D9A0-C544-4DD1-9E5E-E955428858AE}" sibTransId="{91924CE6-19D9-4560-8F3B-7C8DBC22DF2B}"/>
    <dgm:cxn modelId="{D5210CBE-56F2-441B-93ED-7BABB4471D83}" type="presOf" srcId="{1658AEC6-470E-4978-B3A5-19CA4F64211B}" destId="{B1C73C30-D9C9-4D84-BA4A-0D761544B11F}" srcOrd="0" destOrd="3" presId="urn:microsoft.com/office/officeart/2005/8/layout/hList1"/>
    <dgm:cxn modelId="{3DAC4BAA-7C05-496B-8FC0-D72F23A641D1}" srcId="{6A2A02C2-F2AC-472D-B75A-E85DF0617B0B}" destId="{4FBE5419-498D-407F-9B60-32583BC57098}" srcOrd="7" destOrd="0" parTransId="{7CB29A61-1A56-4431-99E1-1805E8DD9900}" sibTransId="{83543E4A-0C94-4DA4-9F5A-372FCC8E1404}"/>
    <dgm:cxn modelId="{A9AFF3AC-9AB0-4CA5-9FF0-63A67AA13368}" srcId="{49014A96-F78F-4D63-B802-BB8A81909751}" destId="{47C3C49F-D029-4B14-B444-37883C84CB54}" srcOrd="0" destOrd="0" parTransId="{F9324C84-2B51-48DA-A7D2-F3BADB9A37E5}" sibTransId="{539CE5F8-2E22-4704-8F43-911B373875BD}"/>
    <dgm:cxn modelId="{EC538194-FD7D-4179-9943-676809772FE7}" srcId="{6A2A02C2-F2AC-472D-B75A-E85DF0617B0B}" destId="{E9FF46E7-A3DE-4C3B-934C-C6F4E62B25F3}" srcOrd="0" destOrd="0" parTransId="{84201BCB-8D1A-43F4-ABB8-D2BABCBF9E4F}" sibTransId="{28EB163B-F6DB-4753-88B4-021096C67908}"/>
    <dgm:cxn modelId="{6157C6BE-D445-444E-9935-82C2335DA3B5}" type="presOf" srcId="{6A2A02C2-F2AC-472D-B75A-E85DF0617B0B}" destId="{7FB36368-AFC0-4736-AF73-00EAEADF760D}" srcOrd="0" destOrd="0" presId="urn:microsoft.com/office/officeart/2005/8/layout/hList1"/>
    <dgm:cxn modelId="{13CA2003-CD83-40B3-A8CA-2A70263985FA}" type="presOf" srcId="{FFA202A2-5007-483C-9D8E-65A979C624CF}" destId="{22BCAE94-68E6-4AD9-8633-50E0B78734DA}" srcOrd="0" destOrd="4" presId="urn:microsoft.com/office/officeart/2005/8/layout/hList1"/>
    <dgm:cxn modelId="{DA76F2D2-CAE2-4484-86E9-8CB5CC6C6E75}" type="presOf" srcId="{73E5D3C9-A178-4D54-B28E-66DB400CA2A9}" destId="{B1C73C30-D9C9-4D84-BA4A-0D761544B11F}" srcOrd="0" destOrd="2" presId="urn:microsoft.com/office/officeart/2005/8/layout/hList1"/>
    <dgm:cxn modelId="{9A9D05F6-3DF0-4E73-B107-C99083673493}" srcId="{49014A96-F78F-4D63-B802-BB8A81909751}" destId="{EBCBD584-987A-4991-A286-B6FFD88BED2D}" srcOrd="1" destOrd="0" parTransId="{520BF261-4438-4DBC-B564-E019A50DBF79}" sibTransId="{5AE60B37-6B13-45DF-96D0-1EDED466E3D2}"/>
    <dgm:cxn modelId="{4D45B7DE-A200-4EFF-B25A-5797D95E515B}" srcId="{49014A96-F78F-4D63-B802-BB8A81909751}" destId="{01AFF843-18BE-45AF-BF58-32555D7DDBB5}" srcOrd="5" destOrd="0" parTransId="{6E00526A-9D92-4FDA-B871-0A098C6AE10A}" sibTransId="{F49ADAA6-498F-4392-A958-D49B64D61E2A}"/>
    <dgm:cxn modelId="{250D32D0-B27D-49A4-B466-DA3E39DCA471}" srcId="{49014A96-F78F-4D63-B802-BB8A81909751}" destId="{1658AEC6-470E-4978-B3A5-19CA4F64211B}" srcOrd="3" destOrd="0" parTransId="{62021B79-E844-47DC-ACE2-AACC15C4E4E5}" sibTransId="{F6A875F9-5D54-4A43-B9A2-69F29445344D}"/>
    <dgm:cxn modelId="{BCE3F7F8-B216-4BF5-9153-9B3BF37E1858}" srcId="{6A2A02C2-F2AC-472D-B75A-E85DF0617B0B}" destId="{8B357402-B97B-43B5-B6C8-12427DDB68D6}" srcOrd="1" destOrd="0" parTransId="{CFD18F89-1AF9-4FA1-BC37-AC06E24DE03B}" sibTransId="{4A28C60F-D67F-44C1-8C7D-2A8B9AB5D1CB}"/>
    <dgm:cxn modelId="{DE45B1A2-22C7-48AF-A9A7-24098F8FEA66}" type="presOf" srcId="{D168C3D8-E0F2-4636-8124-A93455D2AFF6}" destId="{B3156E40-361A-46FE-B535-65BD077F0F7C}" srcOrd="0" destOrd="5" presId="urn:microsoft.com/office/officeart/2005/8/layout/hList1"/>
    <dgm:cxn modelId="{A2B44DB2-F10F-4965-BB1C-2F5670B3DA6B}" srcId="{08158C2F-4614-4BE7-88F4-D5EC66884A11}" destId="{49014A96-F78F-4D63-B802-BB8A81909751}" srcOrd="1" destOrd="0" parTransId="{435FB31D-9D7C-4FF5-8A07-0E1E2E09E4D2}" sibTransId="{66E379C7-A148-4C0A-B956-4CA2EC51C1E6}"/>
    <dgm:cxn modelId="{0DC6CCA2-C38C-45B5-A7A1-DB67FB8D4B3A}" type="presOf" srcId="{DF309E08-4D73-4631-8EE6-DF8D9F829829}" destId="{B3156E40-361A-46FE-B535-65BD077F0F7C}" srcOrd="0" destOrd="0" presId="urn:microsoft.com/office/officeart/2005/8/layout/hList1"/>
    <dgm:cxn modelId="{F1CF321E-6777-4F70-884C-06F91351A818}" srcId="{08158C2F-4614-4BE7-88F4-D5EC66884A11}" destId="{6A2A02C2-F2AC-472D-B75A-E85DF0617B0B}" srcOrd="0" destOrd="0" parTransId="{9B2911A8-69BC-4176-A8CD-F80B2429100A}" sibTransId="{FE8394A3-5AB0-47BA-863A-248BDF330B94}"/>
    <dgm:cxn modelId="{76D0C9D5-2951-4F7F-9903-0F41A5C2AC33}" type="presOf" srcId="{E9FF46E7-A3DE-4C3B-934C-C6F4E62B25F3}" destId="{22BCAE94-68E6-4AD9-8633-50E0B78734DA}" srcOrd="0" destOrd="0" presId="urn:microsoft.com/office/officeart/2005/8/layout/hList1"/>
    <dgm:cxn modelId="{4421AD15-2A3E-483E-BD09-2CA1A410C947}" srcId="{29ADB38B-F5AD-4ABF-A738-F44E81D4E77C}" destId="{DF309E08-4D73-4631-8EE6-DF8D9F829829}" srcOrd="0" destOrd="0" parTransId="{3992A3FF-F665-4D9C-A7DD-765B4D6FA36D}" sibTransId="{2DB70090-43EF-4D97-81FB-16202FBA64A6}"/>
    <dgm:cxn modelId="{751272D6-AC0F-43B7-8B8A-FDAAE6225A9D}" srcId="{6A2A02C2-F2AC-472D-B75A-E85DF0617B0B}" destId="{FFA202A2-5007-483C-9D8E-65A979C624CF}" srcOrd="4" destOrd="0" parTransId="{626A5AC3-60EE-4A98-AA56-F59B5D9919BC}" sibTransId="{90B41E35-2248-42BD-9155-436709543394}"/>
    <dgm:cxn modelId="{10A0DCC2-17DE-43AB-8784-573D54BEB825}" srcId="{8F4A87CB-F9F3-4129-AF3D-6E4B53E7A5D1}" destId="{6BD59DA2-CA7D-431C-A764-C3F91233EDDB}" srcOrd="1" destOrd="0" parTransId="{9C7AB345-301E-4563-913D-4B49BA764EA1}" sibTransId="{8AFC672F-484B-46BA-BD9B-5B3B27DFB71E}"/>
    <dgm:cxn modelId="{98FE9BD1-5D65-455E-A72D-DCFFA401F4A1}" type="presOf" srcId="{6BD59DA2-CA7D-431C-A764-C3F91233EDDB}" destId="{196BC84D-79F1-4C00-9468-01A894DCCC7D}" srcOrd="0" destOrd="1" presId="urn:microsoft.com/office/officeart/2005/8/layout/hList1"/>
    <dgm:cxn modelId="{7FEDA39E-106E-440F-8BA6-B97E215A73DA}" srcId="{29ADB38B-F5AD-4ABF-A738-F44E81D4E77C}" destId="{870D9696-2706-45EE-A9C8-67E3403FC533}" srcOrd="4" destOrd="0" parTransId="{81C2A780-676F-4939-A8E4-2827D8DBA885}" sibTransId="{323B4734-768F-461E-8C25-C3536B640D04}"/>
    <dgm:cxn modelId="{7115BBDD-252F-4E39-B47A-6B5227B72F3D}" type="presOf" srcId="{70F7376D-EE7F-4344-9F2E-BA2A0AACF482}" destId="{B3156E40-361A-46FE-B535-65BD077F0F7C}" srcOrd="0" destOrd="1" presId="urn:microsoft.com/office/officeart/2005/8/layout/hList1"/>
    <dgm:cxn modelId="{3277ABD2-A74F-48BE-8140-E0A18B6D67B0}" srcId="{29ADB38B-F5AD-4ABF-A738-F44E81D4E77C}" destId="{F31D68A2-8951-490E-B2DD-993626D45AA4}" srcOrd="3" destOrd="0" parTransId="{23F878B4-1777-48AC-A872-D7FB9DF6311B}" sibTransId="{83DF6DEA-3049-48D0-936E-5806BE326ADE}"/>
    <dgm:cxn modelId="{F6FC193B-BFA8-4663-8231-EAB7ED4F39A8}" type="presOf" srcId="{CEFE565F-CE5E-4D08-BE60-541B1E969AE0}" destId="{196BC84D-79F1-4C00-9468-01A894DCCC7D}" srcOrd="0" destOrd="3" presId="urn:microsoft.com/office/officeart/2005/8/layout/hList1"/>
    <dgm:cxn modelId="{54F16552-E859-4FA5-B27D-A198BD80EC82}" srcId="{6A2A02C2-F2AC-472D-B75A-E85DF0617B0B}" destId="{BC6AB818-278F-4226-AD14-4073D8F00619}" srcOrd="2" destOrd="0" parTransId="{CA57B49F-FD61-45D3-8659-E5D11EA9331D}" sibTransId="{AF5327FB-7F16-4224-8FF8-8CC6D563DE8E}"/>
    <dgm:cxn modelId="{01A2821D-B047-44A9-9A7E-1523ACE0760C}" srcId="{49014A96-F78F-4D63-B802-BB8A81909751}" destId="{73E5D3C9-A178-4D54-B28E-66DB400CA2A9}" srcOrd="2" destOrd="0" parTransId="{6568ADA8-6AE5-4E4A-BCC9-4483142903C5}" sibTransId="{4DFA4825-6563-4176-BCDC-B744055126C9}"/>
    <dgm:cxn modelId="{D98C6823-3D94-4383-A8CA-CB8ACE22BAD1}" srcId="{49014A96-F78F-4D63-B802-BB8A81909751}" destId="{A6ECCEDC-09B0-44C5-B4FD-54C5F0688B6E}" srcOrd="6" destOrd="0" parTransId="{0EC6398C-F8A6-48F9-BDB0-E17339674CC1}" sibTransId="{7151198D-06B9-437D-9A86-D3A0139F2AC0}"/>
    <dgm:cxn modelId="{ED231941-CE16-4999-B837-1565883ED814}" type="presOf" srcId="{E1E1F26D-741C-463F-A4A3-0D7F8DC050FB}" destId="{B1C73C30-D9C9-4D84-BA4A-0D761544B11F}" srcOrd="0" destOrd="4" presId="urn:microsoft.com/office/officeart/2005/8/layout/hList1"/>
    <dgm:cxn modelId="{79AFD606-D6AF-48D5-887A-DAADEC36C711}" srcId="{29ADB38B-F5AD-4ABF-A738-F44E81D4E77C}" destId="{70F7376D-EE7F-4344-9F2E-BA2A0AACF482}" srcOrd="1" destOrd="0" parTransId="{7005CAD5-96DD-4893-BC38-DA0608D210EE}" sibTransId="{1DC501A4-8273-4731-88D4-7A1711733B95}"/>
    <dgm:cxn modelId="{AA21B491-3518-4288-AA75-5F09805106F2}" type="presOf" srcId="{47C3C49F-D029-4B14-B444-37883C84CB54}" destId="{B1C73C30-D9C9-4D84-BA4A-0D761544B11F}" srcOrd="0" destOrd="0" presId="urn:microsoft.com/office/officeart/2005/8/layout/hList1"/>
    <dgm:cxn modelId="{A2355F26-6BBF-42B3-B7CF-280997D370F9}" srcId="{6A2A02C2-F2AC-472D-B75A-E85DF0617B0B}" destId="{28C7B3F2-F7BB-4DB5-9C8A-1A7C5E40043A}" srcOrd="5" destOrd="0" parTransId="{41473161-2B39-4AAB-B927-7AADD0D6F520}" sibTransId="{4F711547-B283-4BEF-99F2-D026875E6110}"/>
    <dgm:cxn modelId="{FE9052A4-98BE-450B-8CB8-58AB5662982C}" type="presOf" srcId="{08158C2F-4614-4BE7-88F4-D5EC66884A11}" destId="{92EDBD3A-EAA1-428B-8917-97F2EC396FF1}" srcOrd="0" destOrd="0" presId="urn:microsoft.com/office/officeart/2005/8/layout/hList1"/>
    <dgm:cxn modelId="{C699227C-9FC1-4BB5-9585-B9129134B0C7}" srcId="{08158C2F-4614-4BE7-88F4-D5EC66884A11}" destId="{8F4A87CB-F9F3-4129-AF3D-6E4B53E7A5D1}" srcOrd="3" destOrd="0" parTransId="{B467ED3D-83D1-406C-92F2-E2E1A5997DCA}" sibTransId="{911B8621-CF3E-40FA-A156-E418E914A96F}"/>
    <dgm:cxn modelId="{023F4674-492E-4265-B926-ADA541B27F0D}" type="presOf" srcId="{49014A96-F78F-4D63-B802-BB8A81909751}" destId="{9B2CB868-9436-480B-98D3-71CBA4C1C709}" srcOrd="0" destOrd="0" presId="urn:microsoft.com/office/officeart/2005/8/layout/hList1"/>
    <dgm:cxn modelId="{F7C3F3A5-B616-4F66-ACD1-4C34CAB3022F}" type="presOf" srcId="{F31D68A2-8951-490E-B2DD-993626D45AA4}" destId="{B3156E40-361A-46FE-B535-65BD077F0F7C}" srcOrd="0" destOrd="3" presId="urn:microsoft.com/office/officeart/2005/8/layout/hList1"/>
    <dgm:cxn modelId="{E10EABCF-D286-4BEA-9962-51769566BD8D}" srcId="{49014A96-F78F-4D63-B802-BB8A81909751}" destId="{E1E1F26D-741C-463F-A4A3-0D7F8DC050FB}" srcOrd="4" destOrd="0" parTransId="{B0DC1887-A881-43DA-903A-0561E12F8195}" sibTransId="{7ADE972A-70FC-4AB7-A349-23ED8E0100C8}"/>
    <dgm:cxn modelId="{9E9DE6F6-8A35-4725-AEF8-AF40B40E02B5}" type="presOf" srcId="{8B357402-B97B-43B5-B6C8-12427DDB68D6}" destId="{22BCAE94-68E6-4AD9-8633-50E0B78734DA}" srcOrd="0" destOrd="1" presId="urn:microsoft.com/office/officeart/2005/8/layout/hList1"/>
    <dgm:cxn modelId="{A5F05D09-1DE3-4CAE-8670-2240779E5CE6}" srcId="{8F4A87CB-F9F3-4129-AF3D-6E4B53E7A5D1}" destId="{931B7A0B-7DD9-4065-8B1F-6D84096AF95D}" srcOrd="4" destOrd="0" parTransId="{55E5DB97-68AE-43A0-B671-6EEAF36168D8}" sibTransId="{69B38FF9-576D-407A-8160-0A0F35196113}"/>
    <dgm:cxn modelId="{22F5AC07-6EFE-4B2A-BD15-6DCE03B74EC0}" srcId="{08158C2F-4614-4BE7-88F4-D5EC66884A11}" destId="{29ADB38B-F5AD-4ABF-A738-F44E81D4E77C}" srcOrd="2" destOrd="0" parTransId="{4261011A-E040-46C9-9B2A-6D0B82435657}" sibTransId="{938A1E01-1B46-4FCA-9A15-84C19E86DC3D}"/>
    <dgm:cxn modelId="{838EC8DD-895D-4C77-9522-8DDBCAB15F49}" type="presParOf" srcId="{92EDBD3A-EAA1-428B-8917-97F2EC396FF1}" destId="{805AC542-E82E-48BF-9A64-D0124AEE5C2B}" srcOrd="0" destOrd="0" presId="urn:microsoft.com/office/officeart/2005/8/layout/hList1"/>
    <dgm:cxn modelId="{27ACFB0B-2288-4A5B-87F3-C9EE228BAE6D}" type="presParOf" srcId="{805AC542-E82E-48BF-9A64-D0124AEE5C2B}" destId="{7FB36368-AFC0-4736-AF73-00EAEADF760D}" srcOrd="0" destOrd="0" presId="urn:microsoft.com/office/officeart/2005/8/layout/hList1"/>
    <dgm:cxn modelId="{BB5990D7-6F4D-4335-93BB-B2350BC1D5CF}" type="presParOf" srcId="{805AC542-E82E-48BF-9A64-D0124AEE5C2B}" destId="{22BCAE94-68E6-4AD9-8633-50E0B78734DA}" srcOrd="1" destOrd="0" presId="urn:microsoft.com/office/officeart/2005/8/layout/hList1"/>
    <dgm:cxn modelId="{DAC42658-B444-4DE7-AE8E-C82EE73A3ADF}" type="presParOf" srcId="{92EDBD3A-EAA1-428B-8917-97F2EC396FF1}" destId="{8927720A-30E4-4FC3-8F31-5E85CC35FE6C}" srcOrd="1" destOrd="0" presId="urn:microsoft.com/office/officeart/2005/8/layout/hList1"/>
    <dgm:cxn modelId="{A0F7A4C6-EF43-4D3B-9034-80395328FC1A}" type="presParOf" srcId="{92EDBD3A-EAA1-428B-8917-97F2EC396FF1}" destId="{E1F208FD-F857-4996-9097-4163E6525D35}" srcOrd="2" destOrd="0" presId="urn:microsoft.com/office/officeart/2005/8/layout/hList1"/>
    <dgm:cxn modelId="{DC990A9D-DFF1-462B-AA07-8A0F19004409}" type="presParOf" srcId="{E1F208FD-F857-4996-9097-4163E6525D35}" destId="{9B2CB868-9436-480B-98D3-71CBA4C1C709}" srcOrd="0" destOrd="0" presId="urn:microsoft.com/office/officeart/2005/8/layout/hList1"/>
    <dgm:cxn modelId="{71D9B5AC-F8AD-40FF-B8B1-BD8EFE43A880}" type="presParOf" srcId="{E1F208FD-F857-4996-9097-4163E6525D35}" destId="{B1C73C30-D9C9-4D84-BA4A-0D761544B11F}" srcOrd="1" destOrd="0" presId="urn:microsoft.com/office/officeart/2005/8/layout/hList1"/>
    <dgm:cxn modelId="{0EF4209D-B92E-45BE-866F-6A5F37AC75DE}" type="presParOf" srcId="{92EDBD3A-EAA1-428B-8917-97F2EC396FF1}" destId="{ADA51FDA-D23F-4156-92C7-EF8045886E41}" srcOrd="3" destOrd="0" presId="urn:microsoft.com/office/officeart/2005/8/layout/hList1"/>
    <dgm:cxn modelId="{51B1EA93-705E-4686-A300-A8380A47A614}" type="presParOf" srcId="{92EDBD3A-EAA1-428B-8917-97F2EC396FF1}" destId="{A14C3133-57DF-458A-9992-F058A831D1D6}" srcOrd="4" destOrd="0" presId="urn:microsoft.com/office/officeart/2005/8/layout/hList1"/>
    <dgm:cxn modelId="{EBD0A898-5475-4EDA-86AA-9342A54D7F01}" type="presParOf" srcId="{A14C3133-57DF-458A-9992-F058A831D1D6}" destId="{77E29009-908C-441B-ABDE-7A36D1EA4F51}" srcOrd="0" destOrd="0" presId="urn:microsoft.com/office/officeart/2005/8/layout/hList1"/>
    <dgm:cxn modelId="{C7698E2E-2EBE-426D-99C2-8512C3F6FBD6}" type="presParOf" srcId="{A14C3133-57DF-458A-9992-F058A831D1D6}" destId="{B3156E40-361A-46FE-B535-65BD077F0F7C}" srcOrd="1" destOrd="0" presId="urn:microsoft.com/office/officeart/2005/8/layout/hList1"/>
    <dgm:cxn modelId="{2CFA70C3-5F98-4FF4-A502-45AAF6164DFA}" type="presParOf" srcId="{92EDBD3A-EAA1-428B-8917-97F2EC396FF1}" destId="{8EB5202E-C27E-4078-85F3-E36FBBEEA2D4}" srcOrd="5" destOrd="0" presId="urn:microsoft.com/office/officeart/2005/8/layout/hList1"/>
    <dgm:cxn modelId="{298343BB-2D0A-46BD-A571-E4E949CCF5B3}" type="presParOf" srcId="{92EDBD3A-EAA1-428B-8917-97F2EC396FF1}" destId="{13A91712-FE32-4D6E-97A0-746C00374490}" srcOrd="6" destOrd="0" presId="urn:microsoft.com/office/officeart/2005/8/layout/hList1"/>
    <dgm:cxn modelId="{A57C5FED-EE80-4CEB-B311-C7314004FF25}" type="presParOf" srcId="{13A91712-FE32-4D6E-97A0-746C00374490}" destId="{03FC7378-9CA5-4D5C-BF2F-D8E0858213D2}" srcOrd="0" destOrd="0" presId="urn:microsoft.com/office/officeart/2005/8/layout/hList1"/>
    <dgm:cxn modelId="{9BC2F3CE-3DD7-43BD-857C-D910FE15EEE9}" type="presParOf" srcId="{13A91712-FE32-4D6E-97A0-746C00374490}" destId="{196BC84D-79F1-4C00-9468-01A894DCCC7D}"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03623-177B-4BEA-A40F-0F4C587CF21C}"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ru-RU"/>
        </a:p>
      </dgm:t>
    </dgm:pt>
    <dgm:pt modelId="{B3F54DB0-9701-4F93-BC06-332A0A59040C}">
      <dgm:prSet phldrT="[Текст]"/>
      <dgm:spPr/>
      <dgm:t>
        <a:bodyPr/>
        <a:lstStyle/>
        <a:p>
          <a:r>
            <a:rPr lang="ru-RU" dirty="0" smtClean="0"/>
            <a:t>Дар руководства</a:t>
          </a:r>
          <a:endParaRPr lang="ru-RU" dirty="0"/>
        </a:p>
      </dgm:t>
    </dgm:pt>
    <dgm:pt modelId="{6AC5F287-7A8D-4E6F-94F7-75E83C9236F9}" type="parTrans" cxnId="{9D30E490-437B-4607-8E90-A53BF3C4441C}">
      <dgm:prSet/>
      <dgm:spPr/>
      <dgm:t>
        <a:bodyPr/>
        <a:lstStyle/>
        <a:p>
          <a:endParaRPr lang="ru-RU"/>
        </a:p>
      </dgm:t>
    </dgm:pt>
    <dgm:pt modelId="{27C96896-3583-401C-B565-F6700BB2B225}" type="sibTrans" cxnId="{9D30E490-437B-4607-8E90-A53BF3C4441C}">
      <dgm:prSet/>
      <dgm:spPr/>
      <dgm:t>
        <a:bodyPr/>
        <a:lstStyle/>
        <a:p>
          <a:endParaRPr lang="ru-RU"/>
        </a:p>
      </dgm:t>
    </dgm:pt>
    <dgm:pt modelId="{CD24066B-56D5-4782-B909-F8D5FAD395EB}">
      <dgm:prSet phldrT="[Текст]"/>
      <dgm:spPr/>
      <dgm:t>
        <a:bodyPr/>
        <a:lstStyle/>
        <a:p>
          <a:r>
            <a:rPr lang="ru-RU" dirty="0" smtClean="0"/>
            <a:t>Евр. 13:17</a:t>
          </a:r>
          <a:endParaRPr lang="ru-RU" dirty="0"/>
        </a:p>
      </dgm:t>
    </dgm:pt>
    <dgm:pt modelId="{6C33C420-CD2D-42A9-B696-E63ADAE93F29}" type="parTrans" cxnId="{46E6897D-7D9E-4BD6-AEB1-F4CE6C2CAE44}">
      <dgm:prSet/>
      <dgm:spPr/>
      <dgm:t>
        <a:bodyPr/>
        <a:lstStyle/>
        <a:p>
          <a:endParaRPr lang="ru-RU"/>
        </a:p>
      </dgm:t>
    </dgm:pt>
    <dgm:pt modelId="{7E37265B-4ADF-4373-95B6-7FAF3B782B54}" type="sibTrans" cxnId="{46E6897D-7D9E-4BD6-AEB1-F4CE6C2CAE44}">
      <dgm:prSet/>
      <dgm:spPr/>
      <dgm:t>
        <a:bodyPr/>
        <a:lstStyle/>
        <a:p>
          <a:endParaRPr lang="ru-RU"/>
        </a:p>
      </dgm:t>
    </dgm:pt>
    <dgm:pt modelId="{DA6AEC17-A4F8-4A67-B4A7-ECAFBA698095}">
      <dgm:prSet phldrT="[Текст]"/>
      <dgm:spPr/>
      <dgm:t>
        <a:bodyPr/>
        <a:lstStyle/>
        <a:p>
          <a:r>
            <a:rPr lang="ru-RU" dirty="0" smtClean="0"/>
            <a:t>Дар администрирования</a:t>
          </a:r>
          <a:endParaRPr lang="ru-RU" dirty="0"/>
        </a:p>
      </dgm:t>
    </dgm:pt>
    <dgm:pt modelId="{E54A0B52-D690-4201-9F5A-F3CB9251CFFB}" type="parTrans" cxnId="{B8625E02-080F-44C6-83F4-540E8113C889}">
      <dgm:prSet/>
      <dgm:spPr/>
      <dgm:t>
        <a:bodyPr/>
        <a:lstStyle/>
        <a:p>
          <a:endParaRPr lang="ru-RU"/>
        </a:p>
      </dgm:t>
    </dgm:pt>
    <dgm:pt modelId="{95349F1C-B782-4F59-8AB4-A3B5B5F5FC46}" type="sibTrans" cxnId="{B8625E02-080F-44C6-83F4-540E8113C889}">
      <dgm:prSet/>
      <dgm:spPr/>
      <dgm:t>
        <a:bodyPr/>
        <a:lstStyle/>
        <a:p>
          <a:endParaRPr lang="ru-RU"/>
        </a:p>
      </dgm:t>
    </dgm:pt>
    <dgm:pt modelId="{FA76EF72-EF90-47BD-B2E0-4D8A72D4EEC5}">
      <dgm:prSet phldrT="[Текст]"/>
      <dgm:spPr/>
      <dgm:t>
        <a:bodyPr/>
        <a:lstStyle/>
        <a:p>
          <a:r>
            <a:rPr lang="ru-RU" dirty="0" smtClean="0"/>
            <a:t>Рим. 12:8</a:t>
          </a:r>
          <a:endParaRPr lang="ru-RU" dirty="0"/>
        </a:p>
      </dgm:t>
    </dgm:pt>
    <dgm:pt modelId="{D9A51DE1-B99A-4E86-9FCB-2BC41FC7DB9F}" type="parTrans" cxnId="{54C5E16C-229F-4ED5-BF21-BEA417987738}">
      <dgm:prSet/>
      <dgm:spPr/>
      <dgm:t>
        <a:bodyPr/>
        <a:lstStyle/>
        <a:p>
          <a:endParaRPr lang="ru-RU"/>
        </a:p>
      </dgm:t>
    </dgm:pt>
    <dgm:pt modelId="{1FF338EB-BA0C-4245-92EB-379505D67638}" type="sibTrans" cxnId="{54C5E16C-229F-4ED5-BF21-BEA417987738}">
      <dgm:prSet/>
      <dgm:spPr/>
      <dgm:t>
        <a:bodyPr/>
        <a:lstStyle/>
        <a:p>
          <a:endParaRPr lang="ru-RU"/>
        </a:p>
      </dgm:t>
    </dgm:pt>
    <dgm:pt modelId="{59F1F86B-36D9-4143-98FF-1A5403C02B92}">
      <dgm:prSet phldrT="[Текст]"/>
      <dgm:spPr/>
      <dgm:t>
        <a:bodyPr/>
        <a:lstStyle/>
        <a:p>
          <a:r>
            <a:rPr lang="ru-RU" dirty="0" smtClean="0"/>
            <a:t>Дар апостольства</a:t>
          </a:r>
          <a:endParaRPr lang="ru-RU" dirty="0"/>
        </a:p>
      </dgm:t>
    </dgm:pt>
    <dgm:pt modelId="{1535689D-E6E6-4BF9-94D5-3F43F854BAC0}" type="parTrans" cxnId="{97FD4AEA-2531-4C09-AE90-788468702DEC}">
      <dgm:prSet/>
      <dgm:spPr/>
      <dgm:t>
        <a:bodyPr/>
        <a:lstStyle/>
        <a:p>
          <a:endParaRPr lang="ru-RU"/>
        </a:p>
      </dgm:t>
    </dgm:pt>
    <dgm:pt modelId="{4BFFAB1F-4D03-433F-96A3-6A0436C96325}" type="sibTrans" cxnId="{97FD4AEA-2531-4C09-AE90-788468702DEC}">
      <dgm:prSet/>
      <dgm:spPr/>
      <dgm:t>
        <a:bodyPr/>
        <a:lstStyle/>
        <a:p>
          <a:endParaRPr lang="ru-RU"/>
        </a:p>
      </dgm:t>
    </dgm:pt>
    <dgm:pt modelId="{3BECC55C-F050-405F-9736-595C3E09E177}">
      <dgm:prSet phldrT="[Текст]"/>
      <dgm:spPr/>
      <dgm:t>
        <a:bodyPr/>
        <a:lstStyle/>
        <a:p>
          <a:r>
            <a:rPr lang="ru-RU" dirty="0" smtClean="0"/>
            <a:t>1 Кор. 12:28</a:t>
          </a:r>
          <a:endParaRPr lang="ru-RU" dirty="0"/>
        </a:p>
      </dgm:t>
    </dgm:pt>
    <dgm:pt modelId="{B6B78E33-FC47-4480-8DC4-E026B61DFBE5}" type="parTrans" cxnId="{1B8C9956-354E-4272-9625-0EA264382F66}">
      <dgm:prSet/>
      <dgm:spPr/>
      <dgm:t>
        <a:bodyPr/>
        <a:lstStyle/>
        <a:p>
          <a:endParaRPr lang="ru-RU"/>
        </a:p>
      </dgm:t>
    </dgm:pt>
    <dgm:pt modelId="{31E53264-DAB8-42FC-AC93-E5927B6A40A8}" type="sibTrans" cxnId="{1B8C9956-354E-4272-9625-0EA264382F66}">
      <dgm:prSet/>
      <dgm:spPr/>
      <dgm:t>
        <a:bodyPr/>
        <a:lstStyle/>
        <a:p>
          <a:endParaRPr lang="ru-RU"/>
        </a:p>
      </dgm:t>
    </dgm:pt>
    <dgm:pt modelId="{ED0C40C8-40B8-4C78-AFBF-AD659D607C1C}">
      <dgm:prSet phldrT="[Текст]"/>
      <dgm:spPr/>
      <dgm:t>
        <a:bodyPr/>
        <a:lstStyle/>
        <a:p>
          <a:r>
            <a:rPr lang="ru-RU" dirty="0" smtClean="0"/>
            <a:t>Дар веры</a:t>
          </a:r>
          <a:endParaRPr lang="ru-RU" dirty="0"/>
        </a:p>
      </dgm:t>
    </dgm:pt>
    <dgm:pt modelId="{D8F42652-5794-44D0-8A58-02412FFA8D9C}" type="parTrans" cxnId="{F064868F-A75D-46E4-8D83-EDFBF7A817E6}">
      <dgm:prSet/>
      <dgm:spPr/>
      <dgm:t>
        <a:bodyPr/>
        <a:lstStyle/>
        <a:p>
          <a:endParaRPr lang="ru-RU"/>
        </a:p>
      </dgm:t>
    </dgm:pt>
    <dgm:pt modelId="{74AE5DD4-4B6A-448F-9032-6B79CF1979CC}" type="sibTrans" cxnId="{F064868F-A75D-46E4-8D83-EDFBF7A817E6}">
      <dgm:prSet/>
      <dgm:spPr/>
      <dgm:t>
        <a:bodyPr/>
        <a:lstStyle/>
        <a:p>
          <a:endParaRPr lang="ru-RU"/>
        </a:p>
      </dgm:t>
    </dgm:pt>
    <dgm:pt modelId="{CF020EE7-7D3F-4DFF-A34F-906772FBE154}">
      <dgm:prSet phldrT="[Текст]"/>
      <dgm:spPr/>
      <dgm:t>
        <a:bodyPr/>
        <a:lstStyle/>
        <a:p>
          <a:r>
            <a:rPr lang="ru-RU" dirty="0" err="1" smtClean="0"/>
            <a:t>Ефес</a:t>
          </a:r>
          <a:r>
            <a:rPr lang="ru-RU" dirty="0" smtClean="0"/>
            <a:t>. 2:5</a:t>
          </a:r>
          <a:endParaRPr lang="ru-RU" dirty="0"/>
        </a:p>
      </dgm:t>
    </dgm:pt>
    <dgm:pt modelId="{C8668B18-F2D5-4E69-A103-F33D6A430E1A}" type="parTrans" cxnId="{29311AC8-EB72-47F9-9034-00983BBCEA3A}">
      <dgm:prSet/>
      <dgm:spPr/>
      <dgm:t>
        <a:bodyPr/>
        <a:lstStyle/>
        <a:p>
          <a:endParaRPr lang="ru-RU"/>
        </a:p>
      </dgm:t>
    </dgm:pt>
    <dgm:pt modelId="{BC4E46FD-75B4-4CF8-81B1-71A378821EA3}" type="sibTrans" cxnId="{29311AC8-EB72-47F9-9034-00983BBCEA3A}">
      <dgm:prSet/>
      <dgm:spPr/>
      <dgm:t>
        <a:bodyPr/>
        <a:lstStyle/>
        <a:p>
          <a:endParaRPr lang="ru-RU"/>
        </a:p>
      </dgm:t>
    </dgm:pt>
    <dgm:pt modelId="{3E190523-D531-493A-97BD-98B534E22E04}">
      <dgm:prSet phldrT="[Текст]"/>
      <dgm:spPr/>
      <dgm:t>
        <a:bodyPr/>
        <a:lstStyle/>
        <a:p>
          <a:r>
            <a:rPr lang="ru-RU" dirty="0" err="1" smtClean="0"/>
            <a:t>Ефес</a:t>
          </a:r>
          <a:r>
            <a:rPr lang="ru-RU" dirty="0" smtClean="0"/>
            <a:t>. 4:11</a:t>
          </a:r>
          <a:endParaRPr lang="ru-RU" dirty="0"/>
        </a:p>
      </dgm:t>
    </dgm:pt>
    <dgm:pt modelId="{25F57C56-3BF2-4B0F-8857-7AD147F2614A}" type="parTrans" cxnId="{B6440226-2AA2-4A7E-9EAF-364528818A28}">
      <dgm:prSet/>
      <dgm:spPr/>
      <dgm:t>
        <a:bodyPr/>
        <a:lstStyle/>
        <a:p>
          <a:endParaRPr lang="ru-RU"/>
        </a:p>
      </dgm:t>
    </dgm:pt>
    <dgm:pt modelId="{6B9F76E5-12CC-43D4-A4C1-98C56FC95E15}" type="sibTrans" cxnId="{B6440226-2AA2-4A7E-9EAF-364528818A28}">
      <dgm:prSet/>
      <dgm:spPr/>
      <dgm:t>
        <a:bodyPr/>
        <a:lstStyle/>
        <a:p>
          <a:endParaRPr lang="ru-RU"/>
        </a:p>
      </dgm:t>
    </dgm:pt>
    <dgm:pt modelId="{E6C86A47-C334-457F-9E7A-B629DBB7E5C9}" type="pres">
      <dgm:prSet presAssocID="{CA703623-177B-4BEA-A40F-0F4C587CF21C}" presName="Name0" presStyleCnt="0">
        <dgm:presLayoutVars>
          <dgm:dir/>
          <dgm:animLvl val="lvl"/>
          <dgm:resizeHandles val="exact"/>
        </dgm:presLayoutVars>
      </dgm:prSet>
      <dgm:spPr/>
      <dgm:t>
        <a:bodyPr/>
        <a:lstStyle/>
        <a:p>
          <a:endParaRPr lang="ru-RU"/>
        </a:p>
      </dgm:t>
    </dgm:pt>
    <dgm:pt modelId="{889D28BB-6D79-4DC6-ACE1-06B350D85CED}" type="pres">
      <dgm:prSet presAssocID="{B3F54DB0-9701-4F93-BC06-332A0A59040C}" presName="linNode" presStyleCnt="0"/>
      <dgm:spPr/>
    </dgm:pt>
    <dgm:pt modelId="{CC367A53-BB56-4730-8768-938B9C69ECF8}" type="pres">
      <dgm:prSet presAssocID="{B3F54DB0-9701-4F93-BC06-332A0A59040C}" presName="parentText" presStyleLbl="node1" presStyleIdx="0" presStyleCnt="4" custScaleX="331853">
        <dgm:presLayoutVars>
          <dgm:chMax val="1"/>
          <dgm:bulletEnabled val="1"/>
        </dgm:presLayoutVars>
      </dgm:prSet>
      <dgm:spPr/>
      <dgm:t>
        <a:bodyPr/>
        <a:lstStyle/>
        <a:p>
          <a:endParaRPr lang="ru-RU"/>
        </a:p>
      </dgm:t>
    </dgm:pt>
    <dgm:pt modelId="{7AA61F5F-0EDA-460F-A0D0-762E89FD2D89}" type="pres">
      <dgm:prSet presAssocID="{B3F54DB0-9701-4F93-BC06-332A0A59040C}" presName="descendantText" presStyleLbl="alignAccFollowNode1" presStyleIdx="0" presStyleCnt="4">
        <dgm:presLayoutVars>
          <dgm:bulletEnabled val="1"/>
        </dgm:presLayoutVars>
      </dgm:prSet>
      <dgm:spPr/>
      <dgm:t>
        <a:bodyPr/>
        <a:lstStyle/>
        <a:p>
          <a:endParaRPr lang="ru-RU"/>
        </a:p>
      </dgm:t>
    </dgm:pt>
    <dgm:pt modelId="{6BF0FE1A-C088-4EF3-A2CD-F1135A0D26D1}" type="pres">
      <dgm:prSet presAssocID="{27C96896-3583-401C-B565-F6700BB2B225}" presName="sp" presStyleCnt="0"/>
      <dgm:spPr/>
    </dgm:pt>
    <dgm:pt modelId="{140336F5-5311-4983-ABEA-53C0A7A98070}" type="pres">
      <dgm:prSet presAssocID="{DA6AEC17-A4F8-4A67-B4A7-ECAFBA698095}" presName="linNode" presStyleCnt="0"/>
      <dgm:spPr/>
    </dgm:pt>
    <dgm:pt modelId="{3412F9F1-AF08-431A-A75B-F09F17894286}" type="pres">
      <dgm:prSet presAssocID="{DA6AEC17-A4F8-4A67-B4A7-ECAFBA698095}" presName="parentText" presStyleLbl="node1" presStyleIdx="1" presStyleCnt="4" custScaleX="321120">
        <dgm:presLayoutVars>
          <dgm:chMax val="1"/>
          <dgm:bulletEnabled val="1"/>
        </dgm:presLayoutVars>
      </dgm:prSet>
      <dgm:spPr/>
      <dgm:t>
        <a:bodyPr/>
        <a:lstStyle/>
        <a:p>
          <a:endParaRPr lang="ru-RU"/>
        </a:p>
      </dgm:t>
    </dgm:pt>
    <dgm:pt modelId="{8AB4F440-FC66-472A-9403-79C066A6617C}" type="pres">
      <dgm:prSet presAssocID="{DA6AEC17-A4F8-4A67-B4A7-ECAFBA698095}" presName="descendantText" presStyleLbl="alignAccFollowNode1" presStyleIdx="1" presStyleCnt="4">
        <dgm:presLayoutVars>
          <dgm:bulletEnabled val="1"/>
        </dgm:presLayoutVars>
      </dgm:prSet>
      <dgm:spPr/>
      <dgm:t>
        <a:bodyPr/>
        <a:lstStyle/>
        <a:p>
          <a:endParaRPr lang="ru-RU"/>
        </a:p>
      </dgm:t>
    </dgm:pt>
    <dgm:pt modelId="{7D03DBDC-2964-4EFE-8DD3-4C2ECCC716ED}" type="pres">
      <dgm:prSet presAssocID="{95349F1C-B782-4F59-8AB4-A3B5B5F5FC46}" presName="sp" presStyleCnt="0"/>
      <dgm:spPr/>
    </dgm:pt>
    <dgm:pt modelId="{28A37BE8-64BD-430B-B7A2-A5285E71B497}" type="pres">
      <dgm:prSet presAssocID="{59F1F86B-36D9-4143-98FF-1A5403C02B92}" presName="linNode" presStyleCnt="0"/>
      <dgm:spPr/>
    </dgm:pt>
    <dgm:pt modelId="{CF42A650-1384-4030-8548-D4915AAADE6C}" type="pres">
      <dgm:prSet presAssocID="{59F1F86B-36D9-4143-98FF-1A5403C02B92}" presName="parentText" presStyleLbl="node1" presStyleIdx="2" presStyleCnt="4" custScaleX="322779">
        <dgm:presLayoutVars>
          <dgm:chMax val="1"/>
          <dgm:bulletEnabled val="1"/>
        </dgm:presLayoutVars>
      </dgm:prSet>
      <dgm:spPr/>
      <dgm:t>
        <a:bodyPr/>
        <a:lstStyle/>
        <a:p>
          <a:endParaRPr lang="ru-RU"/>
        </a:p>
      </dgm:t>
    </dgm:pt>
    <dgm:pt modelId="{1928E88F-8206-43A7-829B-370876DE475E}" type="pres">
      <dgm:prSet presAssocID="{59F1F86B-36D9-4143-98FF-1A5403C02B92}" presName="descendantText" presStyleLbl="alignAccFollowNode1" presStyleIdx="2" presStyleCnt="4">
        <dgm:presLayoutVars>
          <dgm:bulletEnabled val="1"/>
        </dgm:presLayoutVars>
      </dgm:prSet>
      <dgm:spPr/>
      <dgm:t>
        <a:bodyPr/>
        <a:lstStyle/>
        <a:p>
          <a:endParaRPr lang="ru-RU"/>
        </a:p>
      </dgm:t>
    </dgm:pt>
    <dgm:pt modelId="{5705620F-CCEF-4A47-AFEF-F37B4FA54A6C}" type="pres">
      <dgm:prSet presAssocID="{4BFFAB1F-4D03-433F-96A3-6A0436C96325}" presName="sp" presStyleCnt="0"/>
      <dgm:spPr/>
    </dgm:pt>
    <dgm:pt modelId="{0E8C8E84-4EFB-4CF7-9AE0-C36F3CB9BCCC}" type="pres">
      <dgm:prSet presAssocID="{ED0C40C8-40B8-4C78-AFBF-AD659D607C1C}" presName="linNode" presStyleCnt="0"/>
      <dgm:spPr/>
    </dgm:pt>
    <dgm:pt modelId="{2105230E-76BC-4F15-BE52-8B15E833E2B5}" type="pres">
      <dgm:prSet presAssocID="{ED0C40C8-40B8-4C78-AFBF-AD659D607C1C}" presName="parentText" presStyleLbl="node1" presStyleIdx="3" presStyleCnt="4" custScaleX="321111">
        <dgm:presLayoutVars>
          <dgm:chMax val="1"/>
          <dgm:bulletEnabled val="1"/>
        </dgm:presLayoutVars>
      </dgm:prSet>
      <dgm:spPr/>
      <dgm:t>
        <a:bodyPr/>
        <a:lstStyle/>
        <a:p>
          <a:endParaRPr lang="ru-RU"/>
        </a:p>
      </dgm:t>
    </dgm:pt>
    <dgm:pt modelId="{3ACE3827-7754-46C9-BD46-6F984E696EA9}" type="pres">
      <dgm:prSet presAssocID="{ED0C40C8-40B8-4C78-AFBF-AD659D607C1C}" presName="descendantText" presStyleLbl="alignAccFollowNode1" presStyleIdx="3" presStyleCnt="4">
        <dgm:presLayoutVars>
          <dgm:bulletEnabled val="1"/>
        </dgm:presLayoutVars>
      </dgm:prSet>
      <dgm:spPr/>
      <dgm:t>
        <a:bodyPr/>
        <a:lstStyle/>
        <a:p>
          <a:endParaRPr lang="ru-RU"/>
        </a:p>
      </dgm:t>
    </dgm:pt>
  </dgm:ptLst>
  <dgm:cxnLst>
    <dgm:cxn modelId="{10602594-0B2E-451B-842B-1D78E999583A}" type="presOf" srcId="{CA703623-177B-4BEA-A40F-0F4C587CF21C}" destId="{E6C86A47-C334-457F-9E7A-B629DBB7E5C9}" srcOrd="0" destOrd="0" presId="urn:microsoft.com/office/officeart/2005/8/layout/vList5"/>
    <dgm:cxn modelId="{4431CE71-F4B0-415F-8D03-6AD3BB4AF538}" type="presOf" srcId="{ED0C40C8-40B8-4C78-AFBF-AD659D607C1C}" destId="{2105230E-76BC-4F15-BE52-8B15E833E2B5}" srcOrd="0" destOrd="0" presId="urn:microsoft.com/office/officeart/2005/8/layout/vList5"/>
    <dgm:cxn modelId="{8CB5B403-8C39-4130-A172-1EF943E0B379}" type="presOf" srcId="{FA76EF72-EF90-47BD-B2E0-4D8A72D4EEC5}" destId="{8AB4F440-FC66-472A-9403-79C066A6617C}" srcOrd="0" destOrd="0" presId="urn:microsoft.com/office/officeart/2005/8/layout/vList5"/>
    <dgm:cxn modelId="{951BFFA1-6359-458C-AF33-4AC67AD0D6C2}" type="presOf" srcId="{3E190523-D531-493A-97BD-98B534E22E04}" destId="{1928E88F-8206-43A7-829B-370876DE475E}" srcOrd="0" destOrd="1" presId="urn:microsoft.com/office/officeart/2005/8/layout/vList5"/>
    <dgm:cxn modelId="{4A992ECC-F1BC-4A03-8CA0-D836E51EB7B2}" type="presOf" srcId="{CF020EE7-7D3F-4DFF-A34F-906772FBE154}" destId="{3ACE3827-7754-46C9-BD46-6F984E696EA9}" srcOrd="0" destOrd="0" presId="urn:microsoft.com/office/officeart/2005/8/layout/vList5"/>
    <dgm:cxn modelId="{B6440226-2AA2-4A7E-9EAF-364528818A28}" srcId="{59F1F86B-36D9-4143-98FF-1A5403C02B92}" destId="{3E190523-D531-493A-97BD-98B534E22E04}" srcOrd="1" destOrd="0" parTransId="{25F57C56-3BF2-4B0F-8857-7AD147F2614A}" sibTransId="{6B9F76E5-12CC-43D4-A4C1-98C56FC95E15}"/>
    <dgm:cxn modelId="{CCFF6F44-42C6-46B4-86A1-E3E66E7C876D}" type="presOf" srcId="{DA6AEC17-A4F8-4A67-B4A7-ECAFBA698095}" destId="{3412F9F1-AF08-431A-A75B-F09F17894286}" srcOrd="0" destOrd="0" presId="urn:microsoft.com/office/officeart/2005/8/layout/vList5"/>
    <dgm:cxn modelId="{1B8C9956-354E-4272-9625-0EA264382F66}" srcId="{59F1F86B-36D9-4143-98FF-1A5403C02B92}" destId="{3BECC55C-F050-405F-9736-595C3E09E177}" srcOrd="0" destOrd="0" parTransId="{B6B78E33-FC47-4480-8DC4-E026B61DFBE5}" sibTransId="{31E53264-DAB8-42FC-AC93-E5927B6A40A8}"/>
    <dgm:cxn modelId="{9D30E490-437B-4607-8E90-A53BF3C4441C}" srcId="{CA703623-177B-4BEA-A40F-0F4C587CF21C}" destId="{B3F54DB0-9701-4F93-BC06-332A0A59040C}" srcOrd="0" destOrd="0" parTransId="{6AC5F287-7A8D-4E6F-94F7-75E83C9236F9}" sibTransId="{27C96896-3583-401C-B565-F6700BB2B225}"/>
    <dgm:cxn modelId="{0BBFDA83-6440-4951-A823-C1260E9FE572}" type="presOf" srcId="{3BECC55C-F050-405F-9736-595C3E09E177}" destId="{1928E88F-8206-43A7-829B-370876DE475E}" srcOrd="0" destOrd="0" presId="urn:microsoft.com/office/officeart/2005/8/layout/vList5"/>
    <dgm:cxn modelId="{2C3247FC-E36E-470C-AD4F-88834A04F5F0}" type="presOf" srcId="{CD24066B-56D5-4782-B909-F8D5FAD395EB}" destId="{7AA61F5F-0EDA-460F-A0D0-762E89FD2D89}" srcOrd="0" destOrd="0" presId="urn:microsoft.com/office/officeart/2005/8/layout/vList5"/>
    <dgm:cxn modelId="{29311AC8-EB72-47F9-9034-00983BBCEA3A}" srcId="{ED0C40C8-40B8-4C78-AFBF-AD659D607C1C}" destId="{CF020EE7-7D3F-4DFF-A34F-906772FBE154}" srcOrd="0" destOrd="0" parTransId="{C8668B18-F2D5-4E69-A103-F33D6A430E1A}" sibTransId="{BC4E46FD-75B4-4CF8-81B1-71A378821EA3}"/>
    <dgm:cxn modelId="{F064868F-A75D-46E4-8D83-EDFBF7A817E6}" srcId="{CA703623-177B-4BEA-A40F-0F4C587CF21C}" destId="{ED0C40C8-40B8-4C78-AFBF-AD659D607C1C}" srcOrd="3" destOrd="0" parTransId="{D8F42652-5794-44D0-8A58-02412FFA8D9C}" sibTransId="{74AE5DD4-4B6A-448F-9032-6B79CF1979CC}"/>
    <dgm:cxn modelId="{97FD4AEA-2531-4C09-AE90-788468702DEC}" srcId="{CA703623-177B-4BEA-A40F-0F4C587CF21C}" destId="{59F1F86B-36D9-4143-98FF-1A5403C02B92}" srcOrd="2" destOrd="0" parTransId="{1535689D-E6E6-4BF9-94D5-3F43F854BAC0}" sibTransId="{4BFFAB1F-4D03-433F-96A3-6A0436C96325}"/>
    <dgm:cxn modelId="{46E6897D-7D9E-4BD6-AEB1-F4CE6C2CAE44}" srcId="{B3F54DB0-9701-4F93-BC06-332A0A59040C}" destId="{CD24066B-56D5-4782-B909-F8D5FAD395EB}" srcOrd="0" destOrd="0" parTransId="{6C33C420-CD2D-42A9-B696-E63ADAE93F29}" sibTransId="{7E37265B-4ADF-4373-95B6-7FAF3B782B54}"/>
    <dgm:cxn modelId="{54C5E16C-229F-4ED5-BF21-BEA417987738}" srcId="{DA6AEC17-A4F8-4A67-B4A7-ECAFBA698095}" destId="{FA76EF72-EF90-47BD-B2E0-4D8A72D4EEC5}" srcOrd="0" destOrd="0" parTransId="{D9A51DE1-B99A-4E86-9FCB-2BC41FC7DB9F}" sibTransId="{1FF338EB-BA0C-4245-92EB-379505D67638}"/>
    <dgm:cxn modelId="{721A23DC-0C05-416E-9EDB-9049D73E5D7D}" type="presOf" srcId="{B3F54DB0-9701-4F93-BC06-332A0A59040C}" destId="{CC367A53-BB56-4730-8768-938B9C69ECF8}" srcOrd="0" destOrd="0" presId="urn:microsoft.com/office/officeart/2005/8/layout/vList5"/>
    <dgm:cxn modelId="{B8625E02-080F-44C6-83F4-540E8113C889}" srcId="{CA703623-177B-4BEA-A40F-0F4C587CF21C}" destId="{DA6AEC17-A4F8-4A67-B4A7-ECAFBA698095}" srcOrd="1" destOrd="0" parTransId="{E54A0B52-D690-4201-9F5A-F3CB9251CFFB}" sibTransId="{95349F1C-B782-4F59-8AB4-A3B5B5F5FC46}"/>
    <dgm:cxn modelId="{9E29CF46-FD22-4C3F-98BE-E255DFFBD50D}" type="presOf" srcId="{59F1F86B-36D9-4143-98FF-1A5403C02B92}" destId="{CF42A650-1384-4030-8548-D4915AAADE6C}" srcOrd="0" destOrd="0" presId="urn:microsoft.com/office/officeart/2005/8/layout/vList5"/>
    <dgm:cxn modelId="{46EE9BF7-894C-480B-909B-0C40D58DF06F}" type="presParOf" srcId="{E6C86A47-C334-457F-9E7A-B629DBB7E5C9}" destId="{889D28BB-6D79-4DC6-ACE1-06B350D85CED}" srcOrd="0" destOrd="0" presId="urn:microsoft.com/office/officeart/2005/8/layout/vList5"/>
    <dgm:cxn modelId="{D10160E5-7CC4-4F20-A320-E45B5F86D9F3}" type="presParOf" srcId="{889D28BB-6D79-4DC6-ACE1-06B350D85CED}" destId="{CC367A53-BB56-4730-8768-938B9C69ECF8}" srcOrd="0" destOrd="0" presId="urn:microsoft.com/office/officeart/2005/8/layout/vList5"/>
    <dgm:cxn modelId="{B23A7143-0053-4344-8D61-66F18B1FEB10}" type="presParOf" srcId="{889D28BB-6D79-4DC6-ACE1-06B350D85CED}" destId="{7AA61F5F-0EDA-460F-A0D0-762E89FD2D89}" srcOrd="1" destOrd="0" presId="urn:microsoft.com/office/officeart/2005/8/layout/vList5"/>
    <dgm:cxn modelId="{E60226A2-B050-4AC6-8831-283922C44FF5}" type="presParOf" srcId="{E6C86A47-C334-457F-9E7A-B629DBB7E5C9}" destId="{6BF0FE1A-C088-4EF3-A2CD-F1135A0D26D1}" srcOrd="1" destOrd="0" presId="urn:microsoft.com/office/officeart/2005/8/layout/vList5"/>
    <dgm:cxn modelId="{B789866F-022A-495C-B644-18E01D007E1D}" type="presParOf" srcId="{E6C86A47-C334-457F-9E7A-B629DBB7E5C9}" destId="{140336F5-5311-4983-ABEA-53C0A7A98070}" srcOrd="2" destOrd="0" presId="urn:microsoft.com/office/officeart/2005/8/layout/vList5"/>
    <dgm:cxn modelId="{4E878CFF-B28D-4FA9-9293-51694B4B4EC6}" type="presParOf" srcId="{140336F5-5311-4983-ABEA-53C0A7A98070}" destId="{3412F9F1-AF08-431A-A75B-F09F17894286}" srcOrd="0" destOrd="0" presId="urn:microsoft.com/office/officeart/2005/8/layout/vList5"/>
    <dgm:cxn modelId="{26714CB8-89A3-4CE0-BDA6-1ED0CC08FE3A}" type="presParOf" srcId="{140336F5-5311-4983-ABEA-53C0A7A98070}" destId="{8AB4F440-FC66-472A-9403-79C066A6617C}" srcOrd="1" destOrd="0" presId="urn:microsoft.com/office/officeart/2005/8/layout/vList5"/>
    <dgm:cxn modelId="{2CB9656A-B1A1-4789-9611-E5CDF37C9C94}" type="presParOf" srcId="{E6C86A47-C334-457F-9E7A-B629DBB7E5C9}" destId="{7D03DBDC-2964-4EFE-8DD3-4C2ECCC716ED}" srcOrd="3" destOrd="0" presId="urn:microsoft.com/office/officeart/2005/8/layout/vList5"/>
    <dgm:cxn modelId="{12B9915E-A6FD-4DA8-B33E-A4FD2D406483}" type="presParOf" srcId="{E6C86A47-C334-457F-9E7A-B629DBB7E5C9}" destId="{28A37BE8-64BD-430B-B7A2-A5285E71B497}" srcOrd="4" destOrd="0" presId="urn:microsoft.com/office/officeart/2005/8/layout/vList5"/>
    <dgm:cxn modelId="{77A34A02-C136-456A-A426-61D0A2D2F0E6}" type="presParOf" srcId="{28A37BE8-64BD-430B-B7A2-A5285E71B497}" destId="{CF42A650-1384-4030-8548-D4915AAADE6C}" srcOrd="0" destOrd="0" presId="urn:microsoft.com/office/officeart/2005/8/layout/vList5"/>
    <dgm:cxn modelId="{18F105A5-1DBB-4BE7-A8B5-9C3C8AB79913}" type="presParOf" srcId="{28A37BE8-64BD-430B-B7A2-A5285E71B497}" destId="{1928E88F-8206-43A7-829B-370876DE475E}" srcOrd="1" destOrd="0" presId="urn:microsoft.com/office/officeart/2005/8/layout/vList5"/>
    <dgm:cxn modelId="{60AE1D80-12D8-403F-9810-A6D0D3BB8D45}" type="presParOf" srcId="{E6C86A47-C334-457F-9E7A-B629DBB7E5C9}" destId="{5705620F-CCEF-4A47-AFEF-F37B4FA54A6C}" srcOrd="5" destOrd="0" presId="urn:microsoft.com/office/officeart/2005/8/layout/vList5"/>
    <dgm:cxn modelId="{B28DF81E-E9D6-43DC-A2DF-437E1812CA13}" type="presParOf" srcId="{E6C86A47-C334-457F-9E7A-B629DBB7E5C9}" destId="{0E8C8E84-4EFB-4CF7-9AE0-C36F3CB9BCCC}" srcOrd="6" destOrd="0" presId="urn:microsoft.com/office/officeart/2005/8/layout/vList5"/>
    <dgm:cxn modelId="{77D74867-86CD-42B6-BDE6-FDD4DFCFDE05}" type="presParOf" srcId="{0E8C8E84-4EFB-4CF7-9AE0-C36F3CB9BCCC}" destId="{2105230E-76BC-4F15-BE52-8B15E833E2B5}" srcOrd="0" destOrd="0" presId="urn:microsoft.com/office/officeart/2005/8/layout/vList5"/>
    <dgm:cxn modelId="{ABFBD458-AFE5-43A3-B79F-5A5E703BEC27}" type="presParOf" srcId="{0E8C8E84-4EFB-4CF7-9AE0-C36F3CB9BCCC}" destId="{3ACE3827-7754-46C9-BD46-6F984E696EA9}"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B36368-AFC0-4736-AF73-00EAEADF760D}">
      <dsp:nvSpPr>
        <dsp:cNvPr id="0" name=""/>
        <dsp:cNvSpPr/>
      </dsp:nvSpPr>
      <dsp:spPr>
        <a:xfrm>
          <a:off x="3716" y="352849"/>
          <a:ext cx="2146602" cy="7256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Дар учительства</a:t>
          </a:r>
          <a:endParaRPr lang="ru-RU" sz="2000" kern="1200" dirty="0"/>
        </a:p>
      </dsp:txBody>
      <dsp:txXfrm>
        <a:off x="3716" y="352849"/>
        <a:ext cx="2146602" cy="725661"/>
      </dsp:txXfrm>
    </dsp:sp>
    <dsp:sp modelId="{22BCAE94-68E6-4AD9-8633-50E0B78734DA}">
      <dsp:nvSpPr>
        <dsp:cNvPr id="0" name=""/>
        <dsp:cNvSpPr/>
      </dsp:nvSpPr>
      <dsp:spPr>
        <a:xfrm>
          <a:off x="27632" y="1078510"/>
          <a:ext cx="2098770" cy="340895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ru-RU" sz="2000" kern="1200" dirty="0"/>
        </a:p>
        <a:p>
          <a:pPr marL="228600" lvl="1" indent="-228600" algn="l" defTabSz="889000">
            <a:lnSpc>
              <a:spcPct val="90000"/>
            </a:lnSpc>
            <a:spcBef>
              <a:spcPct val="0"/>
            </a:spcBef>
            <a:spcAft>
              <a:spcPct val="15000"/>
            </a:spcAft>
            <a:buChar char="••"/>
          </a:pPr>
          <a:r>
            <a:rPr lang="ru-RU" sz="2000" kern="1200" dirty="0" err="1" smtClean="0"/>
            <a:t>Матф</a:t>
          </a:r>
          <a:r>
            <a:rPr lang="ru-RU" sz="2000" kern="1200" dirty="0" smtClean="0"/>
            <a:t>. 28:20</a:t>
          </a:r>
          <a:endParaRPr lang="ru-RU" sz="2000" kern="1200" dirty="0"/>
        </a:p>
        <a:p>
          <a:pPr marL="228600" lvl="1" indent="-228600" algn="l" defTabSz="889000">
            <a:lnSpc>
              <a:spcPct val="90000"/>
            </a:lnSpc>
            <a:spcBef>
              <a:spcPct val="0"/>
            </a:spcBef>
            <a:spcAft>
              <a:spcPct val="15000"/>
            </a:spcAft>
            <a:buChar char="••"/>
          </a:pPr>
          <a:r>
            <a:rPr lang="ru-RU" sz="2000" kern="1200" dirty="0" smtClean="0"/>
            <a:t>Деян. 18:25</a:t>
          </a:r>
          <a:endParaRPr lang="ru-RU" sz="2000" kern="1200" dirty="0"/>
        </a:p>
        <a:p>
          <a:pPr marL="228600" lvl="1" indent="-228600" algn="l" defTabSz="889000">
            <a:lnSpc>
              <a:spcPct val="90000"/>
            </a:lnSpc>
            <a:spcBef>
              <a:spcPct val="0"/>
            </a:spcBef>
            <a:spcAft>
              <a:spcPct val="15000"/>
            </a:spcAft>
            <a:buChar char="••"/>
          </a:pPr>
          <a:r>
            <a:rPr lang="ru-RU" sz="2000" kern="1200" dirty="0" smtClean="0"/>
            <a:t>Деян. 19:8-10</a:t>
          </a:r>
          <a:endParaRPr lang="ru-RU" sz="2000" kern="1200" dirty="0"/>
        </a:p>
        <a:p>
          <a:pPr marL="228600" lvl="1" indent="-228600" algn="l" defTabSz="889000">
            <a:lnSpc>
              <a:spcPct val="90000"/>
            </a:lnSpc>
            <a:spcBef>
              <a:spcPct val="0"/>
            </a:spcBef>
            <a:spcAft>
              <a:spcPct val="15000"/>
            </a:spcAft>
            <a:buChar char="••"/>
          </a:pPr>
          <a:r>
            <a:rPr lang="ru-RU" sz="2000" kern="1200" dirty="0" smtClean="0"/>
            <a:t>Деян. 20:20</a:t>
          </a:r>
          <a:endParaRPr lang="ru-RU" sz="2000" kern="1200" dirty="0"/>
        </a:p>
        <a:p>
          <a:pPr marL="228600" lvl="1" indent="-228600" algn="l" defTabSz="889000">
            <a:lnSpc>
              <a:spcPct val="90000"/>
            </a:lnSpc>
            <a:spcBef>
              <a:spcPct val="0"/>
            </a:spcBef>
            <a:spcAft>
              <a:spcPct val="15000"/>
            </a:spcAft>
            <a:buChar char="••"/>
          </a:pPr>
          <a:r>
            <a:rPr lang="ru-RU" sz="2000" kern="1200" dirty="0" smtClean="0"/>
            <a:t>Рим. 12:7</a:t>
          </a:r>
          <a:endParaRPr lang="ru-RU" sz="2000" kern="1200" dirty="0"/>
        </a:p>
        <a:p>
          <a:pPr marL="228600" lvl="1" indent="-228600" algn="l" defTabSz="889000">
            <a:lnSpc>
              <a:spcPct val="90000"/>
            </a:lnSpc>
            <a:spcBef>
              <a:spcPct val="0"/>
            </a:spcBef>
            <a:spcAft>
              <a:spcPct val="15000"/>
            </a:spcAft>
            <a:buChar char="••"/>
          </a:pPr>
          <a:r>
            <a:rPr lang="ru-RU" sz="2000" kern="1200" dirty="0" smtClean="0"/>
            <a:t>1 Кор. 12:28</a:t>
          </a:r>
          <a:endParaRPr lang="ru-RU" sz="2000" kern="1200" dirty="0"/>
        </a:p>
        <a:p>
          <a:pPr marL="228600" lvl="1" indent="-228600" algn="l" defTabSz="889000">
            <a:lnSpc>
              <a:spcPct val="90000"/>
            </a:lnSpc>
            <a:spcBef>
              <a:spcPct val="0"/>
            </a:spcBef>
            <a:spcAft>
              <a:spcPct val="15000"/>
            </a:spcAft>
            <a:buChar char="••"/>
          </a:pPr>
          <a:r>
            <a:rPr lang="ru-RU" sz="2000" kern="1200" dirty="0" err="1" smtClean="0"/>
            <a:t>Ефес</a:t>
          </a:r>
          <a:r>
            <a:rPr lang="ru-RU" sz="2000" kern="1200" dirty="0" smtClean="0"/>
            <a:t>. 4:11-14</a:t>
          </a:r>
          <a:endParaRPr lang="ru-RU" sz="2000" kern="1200" dirty="0"/>
        </a:p>
      </dsp:txBody>
      <dsp:txXfrm>
        <a:off x="27632" y="1078510"/>
        <a:ext cx="2098770" cy="3408952"/>
      </dsp:txXfrm>
    </dsp:sp>
    <dsp:sp modelId="{9B2CB868-9436-480B-98D3-71CBA4C1C709}">
      <dsp:nvSpPr>
        <dsp:cNvPr id="0" name=""/>
        <dsp:cNvSpPr/>
      </dsp:nvSpPr>
      <dsp:spPr>
        <a:xfrm>
          <a:off x="2421760" y="352849"/>
          <a:ext cx="1938871" cy="7256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Дар знания</a:t>
          </a:r>
          <a:endParaRPr lang="ru-RU" sz="2000" kern="1200" dirty="0"/>
        </a:p>
      </dsp:txBody>
      <dsp:txXfrm>
        <a:off x="2421760" y="352849"/>
        <a:ext cx="1938871" cy="725661"/>
      </dsp:txXfrm>
    </dsp:sp>
    <dsp:sp modelId="{B1C73C30-D9C9-4D84-BA4A-0D761544B11F}">
      <dsp:nvSpPr>
        <dsp:cNvPr id="0" name=""/>
        <dsp:cNvSpPr/>
      </dsp:nvSpPr>
      <dsp:spPr>
        <a:xfrm>
          <a:off x="2421760" y="1078510"/>
          <a:ext cx="1938871" cy="340895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ru-RU" sz="2000" kern="1200" dirty="0"/>
        </a:p>
        <a:p>
          <a:pPr marL="228600" lvl="1" indent="-228600" algn="l" defTabSz="889000">
            <a:lnSpc>
              <a:spcPct val="90000"/>
            </a:lnSpc>
            <a:spcBef>
              <a:spcPct val="0"/>
            </a:spcBef>
            <a:spcAft>
              <a:spcPct val="15000"/>
            </a:spcAft>
            <a:buChar char="••"/>
          </a:pPr>
          <a:r>
            <a:rPr lang="ru-RU" sz="2000" kern="1200" dirty="0" err="1" smtClean="0"/>
            <a:t>Матф</a:t>
          </a:r>
          <a:r>
            <a:rPr lang="ru-RU" sz="2000" kern="1200" dirty="0" smtClean="0"/>
            <a:t>. 13:1</a:t>
          </a:r>
          <a:endParaRPr lang="ru-RU" sz="2000" kern="1200" dirty="0"/>
        </a:p>
        <a:p>
          <a:pPr marL="228600" lvl="1" indent="-228600" algn="l" defTabSz="889000">
            <a:lnSpc>
              <a:spcPct val="90000"/>
            </a:lnSpc>
            <a:spcBef>
              <a:spcPct val="0"/>
            </a:spcBef>
            <a:spcAft>
              <a:spcPct val="15000"/>
            </a:spcAft>
            <a:buChar char="••"/>
          </a:pPr>
          <a:r>
            <a:rPr lang="ru-RU" sz="2000" kern="1200" dirty="0" smtClean="0"/>
            <a:t>Деян. 5:1-11</a:t>
          </a:r>
          <a:endParaRPr lang="ru-RU" sz="2000" kern="1200" dirty="0"/>
        </a:p>
        <a:p>
          <a:pPr marL="228600" lvl="1" indent="-228600" algn="l" defTabSz="889000">
            <a:lnSpc>
              <a:spcPct val="90000"/>
            </a:lnSpc>
            <a:spcBef>
              <a:spcPct val="0"/>
            </a:spcBef>
            <a:spcAft>
              <a:spcPct val="15000"/>
            </a:spcAft>
            <a:buChar char="••"/>
          </a:pPr>
          <a:r>
            <a:rPr lang="ru-RU" sz="2000" kern="1200" dirty="0" smtClean="0"/>
            <a:t>1 Кор. 2:12</a:t>
          </a:r>
          <a:endParaRPr lang="ru-RU" sz="2000" kern="1200" dirty="0"/>
        </a:p>
        <a:p>
          <a:pPr marL="228600" lvl="1" indent="-228600" algn="l" defTabSz="889000">
            <a:lnSpc>
              <a:spcPct val="90000"/>
            </a:lnSpc>
            <a:spcBef>
              <a:spcPct val="0"/>
            </a:spcBef>
            <a:spcAft>
              <a:spcPct val="15000"/>
            </a:spcAft>
            <a:buChar char="••"/>
          </a:pPr>
          <a:r>
            <a:rPr lang="ru-RU" sz="2000" kern="1200" dirty="0" smtClean="0"/>
            <a:t>1 Кор. 12:8</a:t>
          </a:r>
          <a:endParaRPr lang="ru-RU" sz="2000" kern="1200" dirty="0"/>
        </a:p>
        <a:p>
          <a:pPr marL="228600" lvl="1" indent="-228600" algn="l" defTabSz="889000">
            <a:lnSpc>
              <a:spcPct val="90000"/>
            </a:lnSpc>
            <a:spcBef>
              <a:spcPct val="0"/>
            </a:spcBef>
            <a:spcAft>
              <a:spcPct val="15000"/>
            </a:spcAft>
            <a:buChar char="••"/>
          </a:pPr>
          <a:r>
            <a:rPr lang="ru-RU" sz="2000" kern="1200" dirty="0" smtClean="0"/>
            <a:t>2 Кор. 11:6</a:t>
          </a:r>
          <a:endParaRPr lang="ru-RU" sz="2000" kern="1200" dirty="0"/>
        </a:p>
        <a:p>
          <a:pPr marL="228600" lvl="1" indent="-228600" algn="l" defTabSz="889000">
            <a:lnSpc>
              <a:spcPct val="90000"/>
            </a:lnSpc>
            <a:spcBef>
              <a:spcPct val="0"/>
            </a:spcBef>
            <a:spcAft>
              <a:spcPct val="15000"/>
            </a:spcAft>
            <a:buChar char="••"/>
          </a:pPr>
          <a:r>
            <a:rPr lang="ru-RU" sz="2000" kern="1200" dirty="0" smtClean="0"/>
            <a:t>Кол. 2:2, 3</a:t>
          </a:r>
          <a:endParaRPr lang="ru-RU" sz="2000" kern="1200" dirty="0"/>
        </a:p>
      </dsp:txBody>
      <dsp:txXfrm>
        <a:off x="2421760" y="1078510"/>
        <a:ext cx="1938871" cy="3408952"/>
      </dsp:txXfrm>
    </dsp:sp>
    <dsp:sp modelId="{77E29009-908C-441B-ABDE-7A36D1EA4F51}">
      <dsp:nvSpPr>
        <dsp:cNvPr id="0" name=""/>
        <dsp:cNvSpPr/>
      </dsp:nvSpPr>
      <dsp:spPr>
        <a:xfrm>
          <a:off x="4632074" y="352849"/>
          <a:ext cx="1938871" cy="7256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Дар мудрости</a:t>
          </a:r>
          <a:endParaRPr lang="ru-RU" sz="2000" kern="1200" dirty="0"/>
        </a:p>
      </dsp:txBody>
      <dsp:txXfrm>
        <a:off x="4632074" y="352849"/>
        <a:ext cx="1938871" cy="725661"/>
      </dsp:txXfrm>
    </dsp:sp>
    <dsp:sp modelId="{B3156E40-361A-46FE-B535-65BD077F0F7C}">
      <dsp:nvSpPr>
        <dsp:cNvPr id="0" name=""/>
        <dsp:cNvSpPr/>
      </dsp:nvSpPr>
      <dsp:spPr>
        <a:xfrm>
          <a:off x="4632074" y="1078510"/>
          <a:ext cx="1938871" cy="340895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ru-RU" sz="2000" kern="1200" dirty="0"/>
        </a:p>
        <a:p>
          <a:pPr marL="228600" lvl="1" indent="-228600" algn="l" defTabSz="889000">
            <a:lnSpc>
              <a:spcPct val="90000"/>
            </a:lnSpc>
            <a:spcBef>
              <a:spcPct val="0"/>
            </a:spcBef>
            <a:spcAft>
              <a:spcPct val="15000"/>
            </a:spcAft>
            <a:buChar char="••"/>
          </a:pPr>
          <a:r>
            <a:rPr lang="ru-RU" sz="2000" kern="1200" dirty="0" smtClean="0"/>
            <a:t>Деян. 6:3,10</a:t>
          </a:r>
          <a:endParaRPr lang="ru-RU" sz="2000" kern="1200" dirty="0"/>
        </a:p>
        <a:p>
          <a:pPr marL="228600" lvl="1" indent="-228600" algn="l" defTabSz="889000">
            <a:lnSpc>
              <a:spcPct val="90000"/>
            </a:lnSpc>
            <a:spcBef>
              <a:spcPct val="0"/>
            </a:spcBef>
            <a:spcAft>
              <a:spcPct val="15000"/>
            </a:spcAft>
            <a:buChar char="••"/>
          </a:pPr>
          <a:r>
            <a:rPr lang="ru-RU" sz="2000" kern="1200" dirty="0" smtClean="0"/>
            <a:t>2 Петр. 3:17</a:t>
          </a:r>
          <a:endParaRPr lang="ru-RU" sz="2000" kern="1200" dirty="0"/>
        </a:p>
        <a:p>
          <a:pPr marL="228600" lvl="1" indent="-228600" algn="l" defTabSz="889000">
            <a:lnSpc>
              <a:spcPct val="90000"/>
            </a:lnSpc>
            <a:spcBef>
              <a:spcPct val="0"/>
            </a:spcBef>
            <a:spcAft>
              <a:spcPct val="15000"/>
            </a:spcAft>
            <a:buChar char="••"/>
          </a:pPr>
          <a:r>
            <a:rPr lang="ru-RU" sz="2000" kern="1200" dirty="0" smtClean="0"/>
            <a:t>1 Кор. 2:1-13</a:t>
          </a:r>
          <a:endParaRPr lang="ru-RU" sz="2000" kern="1200" dirty="0"/>
        </a:p>
        <a:p>
          <a:pPr marL="228600" lvl="1" indent="-228600" algn="l" defTabSz="889000">
            <a:lnSpc>
              <a:spcPct val="90000"/>
            </a:lnSpc>
            <a:spcBef>
              <a:spcPct val="0"/>
            </a:spcBef>
            <a:spcAft>
              <a:spcPct val="15000"/>
            </a:spcAft>
            <a:buChar char="••"/>
          </a:pPr>
          <a:r>
            <a:rPr lang="ru-RU" sz="2000" kern="1200" dirty="0" smtClean="0"/>
            <a:t>1 Кор. 12:8</a:t>
          </a:r>
          <a:endParaRPr lang="ru-RU" sz="2000" kern="1200" dirty="0"/>
        </a:p>
        <a:p>
          <a:pPr marL="228600" lvl="1" indent="-228600" algn="l" defTabSz="889000">
            <a:lnSpc>
              <a:spcPct val="90000"/>
            </a:lnSpc>
            <a:spcBef>
              <a:spcPct val="0"/>
            </a:spcBef>
            <a:spcAft>
              <a:spcPct val="15000"/>
            </a:spcAft>
            <a:buChar char="••"/>
          </a:pPr>
          <a:r>
            <a:rPr lang="ru-RU" sz="2000" kern="1200" dirty="0" err="1" smtClean="0"/>
            <a:t>Иак</a:t>
          </a:r>
          <a:r>
            <a:rPr lang="ru-RU" sz="2000" kern="1200" dirty="0" smtClean="0"/>
            <a:t>. 1:5, 6</a:t>
          </a:r>
          <a:endParaRPr lang="ru-RU" sz="2000" kern="1200" dirty="0"/>
        </a:p>
      </dsp:txBody>
      <dsp:txXfrm>
        <a:off x="4632074" y="1078510"/>
        <a:ext cx="1938871" cy="3408952"/>
      </dsp:txXfrm>
    </dsp:sp>
    <dsp:sp modelId="{03FC7378-9CA5-4D5C-BF2F-D8E0858213D2}">
      <dsp:nvSpPr>
        <dsp:cNvPr id="0" name=""/>
        <dsp:cNvSpPr/>
      </dsp:nvSpPr>
      <dsp:spPr>
        <a:xfrm>
          <a:off x="6842388" y="352849"/>
          <a:ext cx="1938871" cy="7256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Дар пасторства</a:t>
          </a:r>
          <a:endParaRPr lang="ru-RU" sz="2000" kern="1200" dirty="0"/>
        </a:p>
      </dsp:txBody>
      <dsp:txXfrm>
        <a:off x="6842388" y="352849"/>
        <a:ext cx="1938871" cy="725661"/>
      </dsp:txXfrm>
    </dsp:sp>
    <dsp:sp modelId="{196BC84D-79F1-4C00-9468-01A894DCCC7D}">
      <dsp:nvSpPr>
        <dsp:cNvPr id="0" name=""/>
        <dsp:cNvSpPr/>
      </dsp:nvSpPr>
      <dsp:spPr>
        <a:xfrm>
          <a:off x="6842388" y="1078510"/>
          <a:ext cx="1938871" cy="340895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ru-RU" sz="2000" kern="1200" dirty="0"/>
        </a:p>
        <a:p>
          <a:pPr marL="228600" lvl="1" indent="-228600" algn="l" defTabSz="889000">
            <a:lnSpc>
              <a:spcPct val="90000"/>
            </a:lnSpc>
            <a:spcBef>
              <a:spcPct val="0"/>
            </a:spcBef>
            <a:spcAft>
              <a:spcPct val="15000"/>
            </a:spcAft>
            <a:buChar char="••"/>
          </a:pPr>
          <a:r>
            <a:rPr lang="ru-RU" sz="2000" kern="1200" dirty="0" err="1" smtClean="0"/>
            <a:t>Иоан</a:t>
          </a:r>
          <a:r>
            <a:rPr lang="ru-RU" sz="2000" kern="1200" dirty="0" smtClean="0"/>
            <a:t>. 10:1-18</a:t>
          </a:r>
          <a:endParaRPr lang="ru-RU" sz="2000" kern="1200" dirty="0"/>
        </a:p>
        <a:p>
          <a:pPr marL="228600" lvl="1" indent="-228600" algn="l" defTabSz="889000">
            <a:lnSpc>
              <a:spcPct val="90000"/>
            </a:lnSpc>
            <a:spcBef>
              <a:spcPct val="0"/>
            </a:spcBef>
            <a:spcAft>
              <a:spcPct val="15000"/>
            </a:spcAft>
            <a:buChar char="••"/>
          </a:pPr>
          <a:r>
            <a:rPr lang="ru-RU" sz="2000" kern="1200" dirty="0" smtClean="0"/>
            <a:t>1 Петра 5:1-3</a:t>
          </a:r>
          <a:endParaRPr lang="ru-RU" sz="2000" kern="1200" dirty="0"/>
        </a:p>
        <a:p>
          <a:pPr marL="228600" lvl="1" indent="-228600" algn="l" defTabSz="889000">
            <a:lnSpc>
              <a:spcPct val="90000"/>
            </a:lnSpc>
            <a:spcBef>
              <a:spcPct val="0"/>
            </a:spcBef>
            <a:spcAft>
              <a:spcPct val="15000"/>
            </a:spcAft>
            <a:buChar char="••"/>
          </a:pPr>
          <a:r>
            <a:rPr lang="ru-RU" sz="2000" kern="1200" dirty="0" err="1" smtClean="0"/>
            <a:t>Ефес</a:t>
          </a:r>
          <a:r>
            <a:rPr lang="ru-RU" sz="2000" kern="1200" dirty="0" smtClean="0"/>
            <a:t>. 4:11</a:t>
          </a:r>
          <a:endParaRPr lang="ru-RU" sz="2000" kern="1200" dirty="0"/>
        </a:p>
        <a:p>
          <a:pPr marL="228600" lvl="1" indent="-228600" algn="l" defTabSz="889000">
            <a:lnSpc>
              <a:spcPct val="90000"/>
            </a:lnSpc>
            <a:spcBef>
              <a:spcPct val="0"/>
            </a:spcBef>
            <a:spcAft>
              <a:spcPct val="15000"/>
            </a:spcAft>
            <a:buChar char="••"/>
          </a:pPr>
          <a:r>
            <a:rPr lang="ru-RU" sz="2000" kern="1200" dirty="0" smtClean="0"/>
            <a:t>1 Тим. 3:1-7</a:t>
          </a:r>
          <a:endParaRPr lang="ru-RU" sz="2000" kern="1200" dirty="0"/>
        </a:p>
      </dsp:txBody>
      <dsp:txXfrm>
        <a:off x="6842388" y="1078510"/>
        <a:ext cx="1938871" cy="34089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A61F5F-0EDA-460F-A0D0-762E89FD2D89}">
      <dsp:nvSpPr>
        <dsp:cNvPr id="0" name=""/>
        <dsp:cNvSpPr/>
      </dsp:nvSpPr>
      <dsp:spPr>
        <a:xfrm rot="5400000">
          <a:off x="5898999" y="-837555"/>
          <a:ext cx="782637" cy="2657475"/>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Евр. 13:17</a:t>
          </a:r>
          <a:endParaRPr lang="ru-RU" sz="2000" kern="1200" dirty="0"/>
        </a:p>
      </dsp:txBody>
      <dsp:txXfrm rot="5400000">
        <a:off x="5898999" y="-837555"/>
        <a:ext cx="782637" cy="2657475"/>
      </dsp:txXfrm>
    </dsp:sp>
    <dsp:sp modelId="{CC367A53-BB56-4730-8768-938B9C69ECF8}">
      <dsp:nvSpPr>
        <dsp:cNvPr id="0" name=""/>
        <dsp:cNvSpPr/>
      </dsp:nvSpPr>
      <dsp:spPr>
        <a:xfrm>
          <a:off x="943" y="2033"/>
          <a:ext cx="4960637" cy="9782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Дар руководства</a:t>
          </a:r>
          <a:endParaRPr lang="ru-RU" sz="3300" kern="1200" dirty="0"/>
        </a:p>
      </dsp:txBody>
      <dsp:txXfrm>
        <a:off x="943" y="2033"/>
        <a:ext cx="4960637" cy="978296"/>
      </dsp:txXfrm>
    </dsp:sp>
    <dsp:sp modelId="{8AB4F440-FC66-472A-9403-79C066A6617C}">
      <dsp:nvSpPr>
        <dsp:cNvPr id="0" name=""/>
        <dsp:cNvSpPr/>
      </dsp:nvSpPr>
      <dsp:spPr>
        <a:xfrm rot="5400000">
          <a:off x="5870364" y="161081"/>
          <a:ext cx="782637" cy="2714625"/>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Рим. 12:8</a:t>
          </a:r>
          <a:endParaRPr lang="ru-RU" sz="2000" kern="1200" dirty="0"/>
        </a:p>
      </dsp:txBody>
      <dsp:txXfrm rot="5400000">
        <a:off x="5870364" y="161081"/>
        <a:ext cx="782637" cy="2714625"/>
      </dsp:txXfrm>
    </dsp:sp>
    <dsp:sp modelId="{3412F9F1-AF08-431A-A75B-F09F17894286}">
      <dsp:nvSpPr>
        <dsp:cNvPr id="0" name=""/>
        <dsp:cNvSpPr/>
      </dsp:nvSpPr>
      <dsp:spPr>
        <a:xfrm>
          <a:off x="943" y="1029245"/>
          <a:ext cx="4903427" cy="9782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Дар администрирования</a:t>
          </a:r>
          <a:endParaRPr lang="ru-RU" sz="3300" kern="1200" dirty="0"/>
        </a:p>
      </dsp:txBody>
      <dsp:txXfrm>
        <a:off x="943" y="1029245"/>
        <a:ext cx="4903427" cy="978296"/>
      </dsp:txXfrm>
    </dsp:sp>
    <dsp:sp modelId="{1928E88F-8206-43A7-829B-370876DE475E}">
      <dsp:nvSpPr>
        <dsp:cNvPr id="0" name=""/>
        <dsp:cNvSpPr/>
      </dsp:nvSpPr>
      <dsp:spPr>
        <a:xfrm rot="5400000">
          <a:off x="5873640" y="1193055"/>
          <a:ext cx="782637" cy="2705100"/>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1 Кор. 12:28</a:t>
          </a:r>
          <a:endParaRPr lang="ru-RU" sz="2000" kern="1200" dirty="0"/>
        </a:p>
        <a:p>
          <a:pPr marL="228600" lvl="1" indent="-228600" algn="l" defTabSz="889000">
            <a:lnSpc>
              <a:spcPct val="90000"/>
            </a:lnSpc>
            <a:spcBef>
              <a:spcPct val="0"/>
            </a:spcBef>
            <a:spcAft>
              <a:spcPct val="15000"/>
            </a:spcAft>
            <a:buChar char="••"/>
          </a:pPr>
          <a:r>
            <a:rPr lang="ru-RU" sz="2000" kern="1200" dirty="0" err="1" smtClean="0"/>
            <a:t>Ефес</a:t>
          </a:r>
          <a:r>
            <a:rPr lang="ru-RU" sz="2000" kern="1200" dirty="0" smtClean="0"/>
            <a:t>. 4:11</a:t>
          </a:r>
          <a:endParaRPr lang="ru-RU" sz="2000" kern="1200" dirty="0"/>
        </a:p>
      </dsp:txBody>
      <dsp:txXfrm rot="5400000">
        <a:off x="5873640" y="1193055"/>
        <a:ext cx="782637" cy="2705100"/>
      </dsp:txXfrm>
    </dsp:sp>
    <dsp:sp modelId="{CF42A650-1384-4030-8548-D4915AAADE6C}">
      <dsp:nvSpPr>
        <dsp:cNvPr id="0" name=""/>
        <dsp:cNvSpPr/>
      </dsp:nvSpPr>
      <dsp:spPr>
        <a:xfrm>
          <a:off x="943" y="2056457"/>
          <a:ext cx="4911465" cy="9782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Дар апостольства</a:t>
          </a:r>
          <a:endParaRPr lang="ru-RU" sz="3300" kern="1200" dirty="0"/>
        </a:p>
      </dsp:txBody>
      <dsp:txXfrm>
        <a:off x="943" y="2056457"/>
        <a:ext cx="4911465" cy="978296"/>
      </dsp:txXfrm>
    </dsp:sp>
    <dsp:sp modelId="{3ACE3827-7754-46C9-BD46-6F984E696EA9}">
      <dsp:nvSpPr>
        <dsp:cNvPr id="0" name=""/>
        <dsp:cNvSpPr/>
      </dsp:nvSpPr>
      <dsp:spPr>
        <a:xfrm rot="5400000">
          <a:off x="5870227" y="2215505"/>
          <a:ext cx="782637" cy="2714625"/>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err="1" smtClean="0"/>
            <a:t>Ефес</a:t>
          </a:r>
          <a:r>
            <a:rPr lang="ru-RU" sz="2000" kern="1200" dirty="0" smtClean="0"/>
            <a:t>. 2:5</a:t>
          </a:r>
          <a:endParaRPr lang="ru-RU" sz="2000" kern="1200" dirty="0"/>
        </a:p>
      </dsp:txBody>
      <dsp:txXfrm rot="5400000">
        <a:off x="5870227" y="2215505"/>
        <a:ext cx="782637" cy="2714625"/>
      </dsp:txXfrm>
    </dsp:sp>
    <dsp:sp modelId="{2105230E-76BC-4F15-BE52-8B15E833E2B5}">
      <dsp:nvSpPr>
        <dsp:cNvPr id="0" name=""/>
        <dsp:cNvSpPr/>
      </dsp:nvSpPr>
      <dsp:spPr>
        <a:xfrm>
          <a:off x="943" y="3083669"/>
          <a:ext cx="4903289" cy="9782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Дар веры</a:t>
          </a:r>
          <a:endParaRPr lang="ru-RU" sz="3300" kern="1200" dirty="0"/>
        </a:p>
      </dsp:txBody>
      <dsp:txXfrm>
        <a:off x="943" y="3083669"/>
        <a:ext cx="4903289" cy="97829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47107-463F-4A72-903A-DEA08E078E0C}" type="datetimeFigureOut">
              <a:rPr lang="ru-RU" smtClean="0"/>
              <a:pPr/>
              <a:t>18.12.2012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BD99F-7B5D-4DD7-B899-3699E21D09B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Библия рекомендует руководителям быть также «рабами» или слугами. Такой тип руководства способен вызвать в людях чувство уважения и любви к руководителю, потому что он выполняет волю Божью, явно заботясь об интересах своих подопечных. </a:t>
            </a:r>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Иисус даровал нам пример руководителя-слуги самим фактом Своего воплощения, как об этом говорится в </a:t>
            </a:r>
            <a:r>
              <a:rPr lang="ru-RU" sz="1200" kern="1200" dirty="0" err="1" smtClean="0">
                <a:solidFill>
                  <a:schemeClr val="tx1"/>
                </a:solidFill>
                <a:latin typeface="+mn-lt"/>
                <a:ea typeface="+mn-ea"/>
                <a:cs typeface="+mn-cs"/>
              </a:rPr>
              <a:t>Флп</a:t>
            </a:r>
            <a:r>
              <a:rPr lang="ru-RU" sz="1200" kern="1200" dirty="0" smtClean="0">
                <a:solidFill>
                  <a:schemeClr val="tx1"/>
                </a:solidFill>
                <a:latin typeface="+mn-lt"/>
                <a:ea typeface="+mn-ea"/>
                <a:cs typeface="+mn-cs"/>
              </a:rPr>
              <a:t>. 2:1-11. Павел объясняет, что в нас должны быть те же чувствования, какие были во Христе Иисусе, Который, будучи Богом, оставил Свое высокое положение на Небе, отложил Свои Божественные полномочия и принял образ раба. Он полностью «опустошил» Себя и стал во всем подобием человека — вплоть до крестных мук. </a:t>
            </a: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Греческое слово </a:t>
            </a:r>
            <a:r>
              <a:rPr lang="ru-RU" sz="1200" i="1" kern="1200" dirty="0" err="1" smtClean="0">
                <a:solidFill>
                  <a:schemeClr val="tx1"/>
                </a:solidFill>
                <a:latin typeface="+mn-lt"/>
                <a:ea typeface="+mn-ea"/>
                <a:cs typeface="+mn-cs"/>
              </a:rPr>
              <a:t>кубернесис</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которое переводится как «администрирование» или «управление», — привычный термин для капитана корабля, который ведет корабль к месту назначения. В современной Греции то же слово применяется к воздушным пилотам. Люди, имеющие этот дар, планируют и формулируют задачи. Именно они могут организовать программу или запустить проект и обеспечить его выполнение. </a:t>
            </a:r>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21</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Господь наставляет всех христиан иметь веру в Бога (</a:t>
            </a:r>
            <a:r>
              <a:rPr lang="ru-RU" sz="1200" kern="1200" dirty="0" err="1" smtClean="0">
                <a:solidFill>
                  <a:schemeClr val="tx1"/>
                </a:solidFill>
                <a:latin typeface="+mn-lt"/>
                <a:ea typeface="+mn-ea"/>
                <a:cs typeface="+mn-cs"/>
              </a:rPr>
              <a:t>Мк</a:t>
            </a:r>
            <a:r>
              <a:rPr lang="ru-RU" sz="1200" kern="1200" dirty="0" smtClean="0">
                <a:solidFill>
                  <a:schemeClr val="tx1"/>
                </a:solidFill>
                <a:latin typeface="+mn-lt"/>
                <a:ea typeface="+mn-ea"/>
                <a:cs typeface="+mn-cs"/>
              </a:rPr>
              <a:t>. 11:22). В Писании сказано, что мы спасаемся через веру, которая сама по себе есть дар от Бога (</a:t>
            </a:r>
            <a:r>
              <a:rPr lang="ru-RU" sz="1200" kern="1200" dirty="0" err="1" smtClean="0">
                <a:solidFill>
                  <a:schemeClr val="tx1"/>
                </a:solidFill>
                <a:latin typeface="+mn-lt"/>
                <a:ea typeface="+mn-ea"/>
                <a:cs typeface="+mn-cs"/>
              </a:rPr>
              <a:t>Еф</a:t>
            </a:r>
            <a:r>
              <a:rPr lang="ru-RU" sz="1200" kern="1200" dirty="0" smtClean="0">
                <a:solidFill>
                  <a:schemeClr val="tx1"/>
                </a:solidFill>
                <a:latin typeface="+mn-lt"/>
                <a:ea typeface="+mn-ea"/>
                <a:cs typeface="+mn-cs"/>
              </a:rPr>
              <a:t>. 2:5). Однако существует и другой вид веры, которая является непосредственным даром Бога, данным некоторым христианам.</a:t>
            </a: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24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Такая вера смотрит не в прошлое, а в будущее. Люди с этим даром могут уразуметь, что Бог будет делать, даже когда это кажется невозможным. </a:t>
            </a:r>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25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Греческое слово «апостол» в переводе означает «некто посланный». Смысл корня этого слова привел некоторых людей к заключению, что апостольство </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то же самое, что и миссионерская или евангельская работа, поскольку и те, и другие посылаются проповедовать Евангелие. Другие придерживаются мнения, что этим словом специально обозначаются двенадцать учеников, призванных Самим Иисусом, или, по крайней мере, те, кто был очевидцем Его служения плюс Павел, который был призван на апостольство непосредственно Иисусом.</a:t>
            </a: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28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Внимательное изучение служения Павла углубляет понимание дара апостольства. Павел насаждал церкви. Он отправлялся на неохваченные территории и создавал новые церкви.</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Павел был призван на апостольство непосредственно Иисусом. Если основываться на опыте Павла, который был первым, не входящим в состав двенадцати учеников, кто был признан апостолом, и принять во внимание первоначальное значение этого слова («посланный»), то данное выше определение вполне применимо сегодня к людям, которые едут на новые территории, насаждают церкви и заботятся о группе местных церквей после их создания и организации.</a:t>
            </a:r>
          </a:p>
          <a:p>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Елена Уайт подчеркивает важность учительского служения: «Надо меньше проповедовать и больше учить. Некоторые люди хотят получить более определенный свет, чем тот, который им дается в проповедях» (Е.Уайт, </a:t>
            </a:r>
            <a:r>
              <a:rPr lang="ru-RU" sz="1200" i="1" kern="1200" dirty="0" smtClean="0">
                <a:solidFill>
                  <a:schemeClr val="tx1"/>
                </a:solidFill>
                <a:latin typeface="+mn-lt"/>
                <a:ea typeface="+mn-ea"/>
                <a:cs typeface="+mn-cs"/>
              </a:rPr>
              <a:t>Работники Евангелия,</a:t>
            </a:r>
            <a:r>
              <a:rPr lang="ru-RU" sz="1200" kern="1200" dirty="0" smtClean="0">
                <a:solidFill>
                  <a:schemeClr val="tx1"/>
                </a:solidFill>
                <a:latin typeface="+mn-lt"/>
                <a:ea typeface="+mn-ea"/>
                <a:cs typeface="+mn-cs"/>
              </a:rPr>
              <a:t> с.407; </a:t>
            </a:r>
            <a:r>
              <a:rPr lang="ru-RU" sz="1200" i="1" kern="1200" dirty="0" err="1" smtClean="0">
                <a:solidFill>
                  <a:schemeClr val="tx1"/>
                </a:solidFill>
                <a:latin typeface="+mn-lt"/>
                <a:ea typeface="+mn-ea"/>
                <a:cs typeface="+mn-cs"/>
              </a:rPr>
              <a:t>Евангелизм</a:t>
            </a:r>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с. 338).</a:t>
            </a: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наши знания не будут служить более высоким целям, — напоминает нам Елена Уайт, — они бессмысленны». Некоторые люди не имеют ни дара учительства, ни глубоких познаний, однако занимают должность учителей. Эти учителя обычно делятся личным мнением, а не библейским знанием. Личное мнение может быть интересным и даже полезным, но оно не может заменить передачу библейских принципов и последующее применение их в жизни. Как мы уже отмечали в других местах, одаренность может принести пользу лишь в том случае, если она пропущена через христианскую личность и характер. Иногда человек, имеющий какие-то познания, «</a:t>
            </a:r>
            <a:r>
              <a:rPr lang="ru-RU" sz="1200" kern="1200" dirty="0" err="1" smtClean="0">
                <a:solidFill>
                  <a:schemeClr val="tx1"/>
                </a:solidFill>
                <a:latin typeface="+mn-lt"/>
                <a:ea typeface="+mn-ea"/>
                <a:cs typeface="+mn-cs"/>
              </a:rPr>
              <a:t>надмевается</a:t>
            </a:r>
            <a:r>
              <a:rPr lang="ru-RU" sz="1200" kern="1200" dirty="0" smtClean="0">
                <a:solidFill>
                  <a:schemeClr val="tx1"/>
                </a:solidFill>
                <a:latin typeface="+mn-lt"/>
                <a:ea typeface="+mn-ea"/>
                <a:cs typeface="+mn-cs"/>
              </a:rPr>
              <a:t>» (1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8:1). В этом случае ценная информация теряется в тумане эгоцентризма.</a:t>
            </a: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Ветхом Завете, особенно в Книгах Иова, Псалтири, Притч и Екклесиаста, мудрость воспринимается как «страх Господень». Еврейское слово </a:t>
            </a:r>
            <a:r>
              <a:rPr lang="ru-RU" sz="1200" i="1" kern="1200" dirty="0" err="1" smtClean="0">
                <a:solidFill>
                  <a:schemeClr val="tx1"/>
                </a:solidFill>
                <a:latin typeface="+mn-lt"/>
                <a:ea typeface="+mn-ea"/>
                <a:cs typeface="+mn-cs"/>
              </a:rPr>
              <a:t>чакхам</a:t>
            </a:r>
            <a:r>
              <a:rPr lang="ru-RU" sz="1200" kern="1200" dirty="0" smtClean="0">
                <a:solidFill>
                  <a:schemeClr val="tx1"/>
                </a:solidFill>
                <a:latin typeface="+mn-lt"/>
                <a:ea typeface="+mn-ea"/>
                <a:cs typeface="+mn-cs"/>
              </a:rPr>
              <a:t>, которое чаще всего переводится как «мудрость», является обобщающим словом, под которым следует понимать жизнь во всех ее проявлениях, но которая всегда находится в зависимости от Бога </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своего Автора. Она отличается от знания, разумения или понимания тем, что имеет более высокую степень проницательности и проникновения в суть дела. Это всегда относительное понятие, требующее уточнения: мудрость в чем или от кого, или откуда? В Иов 28 и в Притч. 1и 8 она олицетворяется и становится как бы живой сущностью, а не чем-то отвлеченным и абстрактным.</a:t>
            </a: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Дар мудрости позволяет человеку уразуметь, как практически использовать знание. </a:t>
            </a:r>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Дары учительства, знания, мудрости и пасторства обогащают служение Церкви благодаря передаче духовной информации, практического ее применения в повседневной жизни, раскрытия ее достоверности и полезности. Имеющие пасторский дар служат в Церкви катализаторами и открывают двери для учительского служения. Многие люди в Церкви имеют духовный дар пасторства; их надо максимально использовать в служении. </a:t>
            </a:r>
          </a:p>
          <a:p>
            <a:r>
              <a:rPr lang="en-US"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Дары руководства и администрирования относятся к общему управлению Церковью и попечению о ней. </a:t>
            </a:r>
            <a:endParaRPr lang="ru-RU" dirty="0" smtClean="0"/>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Руководство накладывает на человека особую ответственность. Руководителю надо быть эмоционально уравновешенным человеком и учеником Христа в высшем смысле этого слова. Он зачастую подвергается сильным стрессам. Христианские руководители трудятся для Господа и для продвижения Его Царства. Несмотря на возникающие проблемы и временные неудачи, они изыскивают пути и средства для выполнения работы. У руководителя церкви две основных вида деятельности: подавать достойный духовный пример и создавать атмосферу, в которой каждый человек сможет наилучшим образом выполнять свою работу. </a:t>
            </a:r>
          </a:p>
          <a:p>
            <a:endParaRPr lang="ru-RU" dirty="0"/>
          </a:p>
        </p:txBody>
      </p:sp>
      <p:sp>
        <p:nvSpPr>
          <p:cNvPr id="4" name="Номер слайда 3"/>
          <p:cNvSpPr>
            <a:spLocks noGrp="1"/>
          </p:cNvSpPr>
          <p:nvPr>
            <p:ph type="sldNum" sz="quarter" idx="10"/>
          </p:nvPr>
        </p:nvSpPr>
        <p:spPr/>
        <p:txBody>
          <a:bodyPr/>
          <a:lstStyle/>
          <a:p>
            <a:fld id="{C75BD99F-7B5D-4DD7-B899-3699E21D09B4}"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098319-B18C-4F99-9885-12A9EB3B4D0D}" type="datetimeFigureOut">
              <a:rPr lang="ru-RU" smtClean="0"/>
              <a:pPr/>
              <a:t>18.12.2012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D5CF07-123A-4263-9E87-0555A3F6B2E1}"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98319-B18C-4F99-9885-12A9EB3B4D0D}" type="datetimeFigureOut">
              <a:rPr lang="ru-RU" smtClean="0"/>
              <a:pPr/>
              <a:t>18.12.2012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5CF07-123A-4263-9E87-0555A3F6B2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2771800" y="1412776"/>
            <a:ext cx="6334683" cy="461665"/>
          </a:xfrm>
          <a:prstGeom prst="rect">
            <a:avLst/>
          </a:prstGeom>
          <a:noFill/>
        </p:spPr>
        <p:txBody>
          <a:bodyPr wrap="none" rtlCol="0">
            <a:spAutoFit/>
          </a:bodyPr>
          <a:lstStyle/>
          <a:p>
            <a:r>
              <a:rPr lang="ru-RU" sz="2400" b="1" dirty="0">
                <a:solidFill>
                  <a:srgbClr val="FFFF00"/>
                </a:solidFill>
                <a:effectLst>
                  <a:outerShdw blurRad="38100" dist="38100" dir="2700000" algn="tl">
                    <a:srgbClr val="000000">
                      <a:alpha val="43137"/>
                    </a:srgbClr>
                  </a:outerShdw>
                </a:effectLst>
              </a:rPr>
              <a:t>Характеристика людей имеющих дар знания:</a:t>
            </a:r>
          </a:p>
        </p:txBody>
      </p:sp>
      <p:sp>
        <p:nvSpPr>
          <p:cNvPr id="4" name="TextBox 3"/>
          <p:cNvSpPr txBox="1"/>
          <p:nvPr/>
        </p:nvSpPr>
        <p:spPr>
          <a:xfrm>
            <a:off x="2771800" y="1910437"/>
            <a:ext cx="6084168" cy="4832092"/>
          </a:xfrm>
          <a:prstGeom prst="rect">
            <a:avLst/>
          </a:prstGeom>
          <a:noFill/>
        </p:spPr>
        <p:txBody>
          <a:bodyPr wrap="square" rtlCol="0">
            <a:spAutoFit/>
          </a:bodyPr>
          <a:lstStyle/>
          <a:p>
            <a:pPr marL="450850" indent="-450850">
              <a:buFont typeface="Wingdings" pitchFamily="2" charset="2"/>
              <a:buChar char="v"/>
            </a:pPr>
            <a:r>
              <a:rPr lang="ru-RU" sz="2800" dirty="0"/>
              <a:t>много читают; </a:t>
            </a:r>
          </a:p>
          <a:p>
            <a:pPr marL="450850" indent="-450850">
              <a:buFont typeface="Wingdings" pitchFamily="2" charset="2"/>
              <a:buChar char="v"/>
            </a:pPr>
            <a:r>
              <a:rPr lang="ru-RU" sz="2800" dirty="0"/>
              <a:t>умеют пользоваться библейскими словарями, энциклопедиями, комментариями, справочниками; </a:t>
            </a:r>
          </a:p>
          <a:p>
            <a:pPr marL="450850" indent="-450850">
              <a:buFont typeface="Wingdings" pitchFamily="2" charset="2"/>
              <a:buChar char="v"/>
            </a:pPr>
            <a:r>
              <a:rPr lang="ru-RU" sz="2800" dirty="0"/>
              <a:t>знают, как сделать исследование библейского отрывка, открыть его исторический и культурный контексты; </a:t>
            </a:r>
          </a:p>
          <a:p>
            <a:pPr marL="450850" indent="-450850">
              <a:buFont typeface="Wingdings" pitchFamily="2" charset="2"/>
              <a:buChar char="v"/>
            </a:pPr>
            <a:r>
              <a:rPr lang="ru-RU" sz="2800" dirty="0"/>
              <a:t>читают историческую литературу; </a:t>
            </a:r>
          </a:p>
          <a:p>
            <a:pPr marL="450850" indent="-450850">
              <a:buFont typeface="Wingdings" pitchFamily="2" charset="2"/>
              <a:buChar char="v"/>
            </a:pPr>
            <a:r>
              <a:rPr lang="ru-RU" sz="2800" dirty="0"/>
              <a:t>знают, что происходит в богословском мире.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251520" y="1484784"/>
            <a:ext cx="8424936" cy="5016758"/>
          </a:xfrm>
          <a:prstGeom prst="rect">
            <a:avLst/>
          </a:prstGeom>
          <a:noFill/>
        </p:spPr>
        <p:txBody>
          <a:bodyPr wrap="square" rtlCol="0">
            <a:spAutoFit/>
          </a:bodyPr>
          <a:lstStyle/>
          <a:p>
            <a:r>
              <a:rPr lang="ru-RU" sz="3200" dirty="0"/>
              <a:t>Большие познания в области Священного Писания и пути спасения, очень ценны для работы Церкви</a:t>
            </a:r>
            <a:r>
              <a:rPr lang="ru-RU" sz="3200" dirty="0" smtClean="0"/>
              <a:t>.</a:t>
            </a:r>
          </a:p>
          <a:p>
            <a:endParaRPr lang="ru-RU" sz="3200" dirty="0"/>
          </a:p>
          <a:p>
            <a:r>
              <a:rPr lang="ru-RU" sz="3200" dirty="0"/>
              <a:t>Имеющие этот дар так организуют свою умственную деятельность, чтобы сокровищница их познаний </a:t>
            </a:r>
            <a:endParaRPr lang="ru-RU" sz="3200" dirty="0" smtClean="0"/>
          </a:p>
          <a:p>
            <a:r>
              <a:rPr lang="ru-RU" sz="3200" dirty="0" smtClean="0"/>
              <a:t>приносили </a:t>
            </a:r>
            <a:r>
              <a:rPr lang="ru-RU" sz="3200" dirty="0"/>
              <a:t>пользу, а не носили </a:t>
            </a:r>
            <a:endParaRPr lang="ru-RU" sz="3200" dirty="0" smtClean="0"/>
          </a:p>
          <a:p>
            <a:r>
              <a:rPr lang="ru-RU" sz="3200" dirty="0" smtClean="0"/>
              <a:t>лишь </a:t>
            </a:r>
            <a:r>
              <a:rPr lang="ru-RU" sz="3200" dirty="0"/>
              <a:t>теоретический характер. </a:t>
            </a:r>
          </a:p>
          <a:p>
            <a:endParaRPr lang="ru-RU"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203848" y="1556792"/>
            <a:ext cx="5725870" cy="5016758"/>
          </a:xfrm>
          <a:prstGeom prst="rect">
            <a:avLst/>
          </a:prstGeom>
          <a:noFill/>
        </p:spPr>
        <p:txBody>
          <a:bodyPr wrap="square" rtlCol="0">
            <a:spAutoFit/>
          </a:bodyPr>
          <a:lstStyle/>
          <a:p>
            <a:r>
              <a:rPr lang="ru-RU" sz="3200" dirty="0" smtClean="0"/>
              <a:t>Это </a:t>
            </a:r>
            <a:r>
              <a:rPr lang="ru-RU" sz="3200" dirty="0"/>
              <a:t>особая способность, которой Бог наделяет некоторых членов Церкви Христовой, знать мысли </a:t>
            </a:r>
            <a:r>
              <a:rPr lang="ru-RU" sz="3200" dirty="0" smtClean="0"/>
              <a:t>приходящие от Святого </a:t>
            </a:r>
            <a:r>
              <a:rPr lang="ru-RU" sz="3200" dirty="0"/>
              <a:t>Духа таким образом, чтобы разуметь, каким образом это знание можно лучше всего применить к конкретным нуждам всей Церкви</a:t>
            </a:r>
            <a:r>
              <a:rPr lang="ru-RU" sz="3200" dirty="0" smtClean="0"/>
              <a:t>.</a:t>
            </a:r>
            <a:endParaRPr lang="ru-RU" sz="3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1640989"/>
            <a:ext cx="8604448" cy="4524315"/>
          </a:xfrm>
          <a:prstGeom prst="rect">
            <a:avLst/>
          </a:prstGeom>
          <a:noFill/>
        </p:spPr>
        <p:txBody>
          <a:bodyPr wrap="square" rtlCol="0">
            <a:spAutoFit/>
          </a:bodyPr>
          <a:lstStyle/>
          <a:p>
            <a:r>
              <a:rPr lang="ru-RU" sz="3200" b="1" dirty="0">
                <a:solidFill>
                  <a:srgbClr val="FFFF00"/>
                </a:solidFill>
                <a:effectLst>
                  <a:outerShdw blurRad="38100" dist="38100" dir="2700000" algn="tl">
                    <a:srgbClr val="000000">
                      <a:alpha val="43137"/>
                    </a:srgbClr>
                  </a:outerShdw>
                </a:effectLst>
              </a:rPr>
              <a:t>Дар мудрости </a:t>
            </a:r>
            <a:r>
              <a:rPr lang="ru-RU" sz="3200" b="1" dirty="0"/>
              <a:t>-</a:t>
            </a:r>
            <a:r>
              <a:rPr lang="ru-RU" sz="3200" dirty="0"/>
              <a:t> это способность использовать знания на практике</a:t>
            </a:r>
            <a:r>
              <a:rPr lang="ru-RU" sz="3200" dirty="0" smtClean="0"/>
              <a:t>.</a:t>
            </a:r>
          </a:p>
          <a:p>
            <a:endParaRPr lang="ru-RU" sz="3200" dirty="0"/>
          </a:p>
          <a:p>
            <a:r>
              <a:rPr lang="ru-RU" sz="3200" dirty="0" smtClean="0"/>
              <a:t>Мудрость </a:t>
            </a:r>
            <a:r>
              <a:rPr lang="ru-RU" sz="3200" dirty="0"/>
              <a:t>собирает разрозненные </a:t>
            </a:r>
            <a:endParaRPr lang="ru-RU" sz="3200" dirty="0" smtClean="0"/>
          </a:p>
          <a:p>
            <a:r>
              <a:rPr lang="ru-RU" sz="3200" dirty="0" smtClean="0"/>
              <a:t>фрагменты </a:t>
            </a:r>
            <a:r>
              <a:rPr lang="ru-RU" sz="3200" dirty="0"/>
              <a:t>знания и организует </a:t>
            </a:r>
            <a:endParaRPr lang="ru-RU" sz="3200" dirty="0" smtClean="0"/>
          </a:p>
          <a:p>
            <a:r>
              <a:rPr lang="ru-RU" sz="3200" dirty="0" smtClean="0"/>
              <a:t>их </a:t>
            </a:r>
            <a:r>
              <a:rPr lang="ru-RU" sz="3200" dirty="0"/>
              <a:t>так, чтобы они </a:t>
            </a:r>
            <a:r>
              <a:rPr lang="ru-RU" sz="3200" dirty="0" smtClean="0"/>
              <a:t>приносили</a:t>
            </a:r>
          </a:p>
          <a:p>
            <a:r>
              <a:rPr lang="ru-RU" sz="3200" dirty="0" smtClean="0"/>
              <a:t>практическую </a:t>
            </a:r>
            <a:r>
              <a:rPr lang="ru-RU" sz="3200" dirty="0"/>
              <a:t>пользу в </a:t>
            </a:r>
            <a:endParaRPr lang="ru-RU" sz="3200" dirty="0" smtClean="0"/>
          </a:p>
          <a:p>
            <a:r>
              <a:rPr lang="ru-RU" sz="3200" dirty="0" smtClean="0"/>
              <a:t>повседневной </a:t>
            </a:r>
            <a:r>
              <a:rPr lang="ru-RU" sz="3200" dirty="0"/>
              <a:t>жизни. </a:t>
            </a:r>
          </a:p>
          <a:p>
            <a:endParaRPr lang="ru-RU" sz="32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2915816" y="1484784"/>
            <a:ext cx="6084168" cy="3539430"/>
          </a:xfrm>
          <a:prstGeom prst="rect">
            <a:avLst/>
          </a:prstGeom>
          <a:noFill/>
        </p:spPr>
        <p:txBody>
          <a:bodyPr wrap="square" rtlCol="0">
            <a:spAutoFit/>
          </a:bodyPr>
          <a:lstStyle/>
          <a:p>
            <a:r>
              <a:rPr lang="ru-RU" sz="3200" dirty="0" smtClean="0"/>
              <a:t>Это </a:t>
            </a:r>
            <a:r>
              <a:rPr lang="ru-RU" sz="3200" dirty="0"/>
              <a:t>особая способность, которой Бог наделяет некоторых членов Церкви Христовой, брать на себя долгосрочные личные обязательства за духовное благополучие группы верующих.</a:t>
            </a:r>
          </a:p>
          <a:p>
            <a:endParaRPr lang="ru-RU" sz="3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95536" y="1484784"/>
            <a:ext cx="8424936" cy="4401205"/>
          </a:xfrm>
          <a:prstGeom prst="rect">
            <a:avLst/>
          </a:prstGeom>
          <a:noFill/>
        </p:spPr>
        <p:txBody>
          <a:bodyPr wrap="square" rtlCol="0">
            <a:spAutoFit/>
          </a:bodyPr>
          <a:lstStyle/>
          <a:p>
            <a:r>
              <a:rPr lang="ru-RU" sz="2800" b="1" dirty="0">
                <a:solidFill>
                  <a:srgbClr val="FFFF00"/>
                </a:solidFill>
                <a:effectLst>
                  <a:outerShdw blurRad="38100" dist="38100" dir="2700000" algn="tl">
                    <a:srgbClr val="000000">
                      <a:alpha val="43137"/>
                    </a:srgbClr>
                  </a:outerShdw>
                </a:effectLst>
              </a:rPr>
              <a:t>Дар пасторства </a:t>
            </a:r>
            <a:r>
              <a:rPr lang="ru-RU" sz="2800" dirty="0"/>
              <a:t>предполагает личную заботу о членах Церкви и других людях. Он служит катализатором для учительского служения. Люди, имеющие пасторский дар, готовят путь, снабжают материалами и </a:t>
            </a:r>
            <a:r>
              <a:rPr lang="ru-RU" sz="2800" dirty="0" smtClean="0"/>
              <a:t>           </a:t>
            </a:r>
          </a:p>
          <a:p>
            <a:r>
              <a:rPr lang="ru-RU" sz="2800" dirty="0"/>
              <a:t> </a:t>
            </a:r>
            <a:r>
              <a:rPr lang="ru-RU" sz="2800" dirty="0" smtClean="0"/>
              <a:t>                       приготовляют </a:t>
            </a:r>
            <a:r>
              <a:rPr lang="ru-RU" sz="2800" dirty="0"/>
              <a:t>умы для принятия учения </a:t>
            </a:r>
            <a:endParaRPr lang="ru-RU" sz="2800" dirty="0" smtClean="0"/>
          </a:p>
          <a:p>
            <a:r>
              <a:rPr lang="ru-RU" sz="2800" dirty="0"/>
              <a:t> </a:t>
            </a:r>
            <a:r>
              <a:rPr lang="ru-RU" sz="2800" dirty="0" smtClean="0"/>
              <a:t>                       Церкви</a:t>
            </a:r>
            <a:r>
              <a:rPr lang="ru-RU" sz="2800" dirty="0"/>
              <a:t>. Дар пасторства почти всегда </a:t>
            </a:r>
            <a:endParaRPr lang="ru-RU" sz="2800" dirty="0" smtClean="0"/>
          </a:p>
          <a:p>
            <a:r>
              <a:rPr lang="ru-RU" sz="2800" dirty="0"/>
              <a:t> </a:t>
            </a:r>
            <a:r>
              <a:rPr lang="ru-RU" sz="2800" dirty="0" smtClean="0"/>
              <a:t>                       сочетается </a:t>
            </a:r>
            <a:r>
              <a:rPr lang="ru-RU" sz="2800" dirty="0"/>
              <a:t>с такими духовными дарами, </a:t>
            </a:r>
            <a:endParaRPr lang="ru-RU" sz="2800" dirty="0" smtClean="0"/>
          </a:p>
          <a:p>
            <a:r>
              <a:rPr lang="ru-RU" sz="2800" dirty="0"/>
              <a:t> </a:t>
            </a:r>
            <a:r>
              <a:rPr lang="ru-RU" sz="2800" dirty="0" smtClean="0"/>
              <a:t>                                         как </a:t>
            </a:r>
            <a:r>
              <a:rPr lang="ru-RU" sz="2800" dirty="0"/>
              <a:t>евангелизм, обучение и др.</a:t>
            </a:r>
          </a:p>
          <a:p>
            <a:r>
              <a:rPr lang="ru-RU" sz="2800" b="1" dirty="0"/>
              <a:t> </a:t>
            </a:r>
            <a:endParaRPr lang="ru-RU" sz="2800" dirty="0"/>
          </a:p>
          <a:p>
            <a:endParaRPr lang="ru-RU"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graphicFrame>
        <p:nvGraphicFramePr>
          <p:cNvPr id="4" name="Схема 3"/>
          <p:cNvGraphicFramePr/>
          <p:nvPr/>
        </p:nvGraphicFramePr>
        <p:xfrm>
          <a:off x="827584" y="1484784"/>
          <a:ext cx="7620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1484784"/>
            <a:ext cx="5760640" cy="5170646"/>
          </a:xfrm>
          <a:prstGeom prst="rect">
            <a:avLst/>
          </a:prstGeom>
          <a:noFill/>
        </p:spPr>
        <p:txBody>
          <a:bodyPr wrap="square" rtlCol="0">
            <a:spAutoFit/>
          </a:bodyPr>
          <a:lstStyle/>
          <a:p>
            <a:r>
              <a:rPr lang="ru-RU" sz="3000" dirty="0" smtClean="0"/>
              <a:t>Это </a:t>
            </a:r>
            <a:r>
              <a:rPr lang="ru-RU" sz="3000" dirty="0"/>
              <a:t>особая способность, которой Бог наделяет некоторых членов Церкви Христовой, определять задачи в соответствии с Божьими намерениями о будущем и сообщать об этих задачах другим таким образом, чтобы они добровольно и согласованно трудились сообща над выполнением этих задач </a:t>
            </a:r>
            <a:endParaRPr lang="ru-RU" sz="3000" dirty="0" smtClean="0"/>
          </a:p>
          <a:p>
            <a:r>
              <a:rPr lang="ru-RU" sz="3000" dirty="0" smtClean="0"/>
              <a:t>во </a:t>
            </a:r>
            <a:r>
              <a:rPr lang="ru-RU" sz="3000" dirty="0"/>
              <a:t>славу Божью.</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8.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4355976" y="1376184"/>
            <a:ext cx="4680520" cy="5509200"/>
          </a:xfrm>
          <a:prstGeom prst="rect">
            <a:avLst/>
          </a:prstGeom>
          <a:noFill/>
        </p:spPr>
        <p:txBody>
          <a:bodyPr wrap="square" rtlCol="0">
            <a:spAutoFit/>
          </a:bodyPr>
          <a:lstStyle/>
          <a:p>
            <a:r>
              <a:rPr lang="ru-RU" sz="3200" b="1" dirty="0">
                <a:solidFill>
                  <a:srgbClr val="FFFF00"/>
                </a:solidFill>
              </a:rPr>
              <a:t>Дар руководства </a:t>
            </a:r>
            <a:r>
              <a:rPr lang="ru-RU" sz="3200" dirty="0"/>
              <a:t>предполагает умение вдохновлять людей, делясь с ними своим видением того, что может быть сделано, а также постановку задач, выполнение которых сделает эту мечту реальностью.</a:t>
            </a:r>
          </a:p>
          <a:p>
            <a:endParaRPr lang="ru-RU" sz="32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9.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1484784"/>
            <a:ext cx="7992887" cy="5262979"/>
          </a:xfrm>
          <a:prstGeom prst="rect">
            <a:avLst/>
          </a:prstGeom>
          <a:noFill/>
        </p:spPr>
        <p:txBody>
          <a:bodyPr wrap="square" rtlCol="0">
            <a:spAutoFit/>
          </a:bodyPr>
          <a:lstStyle/>
          <a:p>
            <a:r>
              <a:rPr lang="ru-RU" sz="2800" dirty="0"/>
              <a:t>Основное греческое слово </a:t>
            </a:r>
            <a:r>
              <a:rPr lang="ru-RU" sz="2800" b="1" i="1" dirty="0" err="1">
                <a:solidFill>
                  <a:srgbClr val="FFFF00"/>
                </a:solidFill>
                <a:effectLst>
                  <a:outerShdw blurRad="38100" dist="38100" dir="2700000" algn="tl">
                    <a:srgbClr val="000000">
                      <a:alpha val="43137"/>
                    </a:srgbClr>
                  </a:outerShdw>
                </a:effectLst>
              </a:rPr>
              <a:t>дулос</a:t>
            </a:r>
            <a:r>
              <a:rPr lang="ru-RU" sz="2800" dirty="0"/>
              <a:t> переводится как </a:t>
            </a:r>
            <a:r>
              <a:rPr lang="ru-RU" sz="2800" b="1" i="1" dirty="0">
                <a:solidFill>
                  <a:srgbClr val="FFFF00"/>
                </a:solidFill>
                <a:effectLst>
                  <a:outerShdw blurRad="38100" dist="38100" dir="2700000" algn="tl">
                    <a:srgbClr val="000000">
                      <a:alpha val="43137"/>
                    </a:srgbClr>
                  </a:outerShdw>
                </a:effectLst>
              </a:rPr>
              <a:t>слуга</a:t>
            </a:r>
            <a:r>
              <a:rPr lang="ru-RU" sz="2800" dirty="0"/>
              <a:t> или как «</a:t>
            </a:r>
            <a:r>
              <a:rPr lang="ru-RU" sz="2800" b="1" i="1" dirty="0">
                <a:solidFill>
                  <a:srgbClr val="FFFF00"/>
                </a:solidFill>
                <a:effectLst>
                  <a:outerShdw blurRad="38100" dist="38100" dir="2700000" algn="tl">
                    <a:srgbClr val="000000">
                      <a:alpha val="43137"/>
                    </a:srgbClr>
                  </a:outerShdw>
                </a:effectLst>
              </a:rPr>
              <a:t>раб</a:t>
            </a:r>
            <a:r>
              <a:rPr lang="ru-RU" sz="2800" dirty="0"/>
              <a:t>». </a:t>
            </a:r>
            <a:endParaRPr lang="ru-RU" sz="2800" dirty="0" smtClean="0"/>
          </a:p>
          <a:p>
            <a:endParaRPr lang="ru-RU" sz="2800" dirty="0"/>
          </a:p>
          <a:p>
            <a:r>
              <a:rPr lang="ru-RU" sz="2800" dirty="0" smtClean="0"/>
              <a:t>Истинный </a:t>
            </a:r>
            <a:r>
              <a:rPr lang="ru-RU" sz="2800" dirty="0"/>
              <a:t>христианский руководитель становится добровольным рабом Иисуса и тех, кому он служит </a:t>
            </a:r>
            <a:r>
              <a:rPr lang="ru-RU" sz="2400" dirty="0"/>
              <a:t>(см. Рим. 1:1; 1 Кор. 9:19</a:t>
            </a:r>
            <a:r>
              <a:rPr lang="ru-RU" sz="2400" dirty="0" smtClean="0"/>
              <a:t>).</a:t>
            </a:r>
          </a:p>
          <a:p>
            <a:endParaRPr lang="ru-RU" sz="2800" dirty="0" smtClean="0"/>
          </a:p>
          <a:p>
            <a:r>
              <a:rPr lang="ru-RU" sz="2800" dirty="0" smtClean="0"/>
              <a:t>  Именно </a:t>
            </a:r>
            <a:r>
              <a:rPr lang="ru-RU" sz="2800" dirty="0"/>
              <a:t>такой взгляд на </a:t>
            </a:r>
            <a:endParaRPr lang="ru-RU" sz="2800" dirty="0" smtClean="0"/>
          </a:p>
          <a:p>
            <a:r>
              <a:rPr lang="ru-RU" sz="2800" dirty="0" smtClean="0"/>
              <a:t>    руководство </a:t>
            </a:r>
            <a:r>
              <a:rPr lang="ru-RU" sz="2800" dirty="0"/>
              <a:t>является </a:t>
            </a:r>
            <a:endParaRPr lang="ru-RU" sz="2800" dirty="0" smtClean="0"/>
          </a:p>
          <a:p>
            <a:r>
              <a:rPr lang="ru-RU" sz="2800" dirty="0" smtClean="0"/>
              <a:t>  показателем </a:t>
            </a:r>
            <a:r>
              <a:rPr lang="ru-RU" sz="2800" dirty="0"/>
              <a:t>готовности </a:t>
            </a:r>
            <a:endParaRPr lang="ru-RU" sz="2800" dirty="0" smtClean="0"/>
          </a:p>
          <a:p>
            <a:r>
              <a:rPr lang="ru-RU" sz="2800" dirty="0" smtClean="0"/>
              <a:t>руководителя </a:t>
            </a:r>
            <a:r>
              <a:rPr lang="ru-RU" sz="2800" dirty="0"/>
              <a:t>к служению.</a:t>
            </a:r>
          </a:p>
          <a:p>
            <a:endParaRPr lang="ru-RU"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graphicFrame>
        <p:nvGraphicFramePr>
          <p:cNvPr id="3" name="Схема 2"/>
          <p:cNvGraphicFramePr/>
          <p:nvPr/>
        </p:nvGraphicFramePr>
        <p:xfrm>
          <a:off x="179512" y="1052736"/>
          <a:ext cx="8784976"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539552" y="764704"/>
            <a:ext cx="8280920" cy="6001643"/>
          </a:xfrm>
          <a:prstGeom prst="rect">
            <a:avLst/>
          </a:prstGeom>
          <a:noFill/>
        </p:spPr>
        <p:txBody>
          <a:bodyPr wrap="square" rtlCol="0">
            <a:spAutoFit/>
          </a:bodyPr>
          <a:lstStyle/>
          <a:p>
            <a:pPr algn="ctr"/>
            <a:r>
              <a:rPr lang="ru-RU" sz="3200" dirty="0"/>
              <a:t>Руководство и управление </a:t>
            </a:r>
            <a:r>
              <a:rPr lang="ru-RU" sz="3200" b="1" dirty="0" smtClean="0"/>
              <a:t>–</a:t>
            </a:r>
            <a:r>
              <a:rPr lang="ru-RU" sz="3200" dirty="0" smtClean="0"/>
              <a:t> </a:t>
            </a:r>
          </a:p>
          <a:p>
            <a:pPr algn="ctr"/>
            <a:r>
              <a:rPr lang="ru-RU" sz="3200" dirty="0" smtClean="0"/>
              <a:t>это </a:t>
            </a:r>
            <a:r>
              <a:rPr lang="ru-RU" sz="3200" dirty="0"/>
              <a:t>не одно и то же. </a:t>
            </a:r>
            <a:endParaRPr lang="ru-RU" sz="3200" dirty="0" smtClean="0"/>
          </a:p>
          <a:p>
            <a:endParaRPr lang="ru-RU" sz="3200" dirty="0" smtClean="0"/>
          </a:p>
          <a:p>
            <a:r>
              <a:rPr lang="ru-RU" sz="3200" b="1" dirty="0" smtClean="0">
                <a:solidFill>
                  <a:srgbClr val="FFFF00"/>
                </a:solidFill>
              </a:rPr>
              <a:t>Руководство</a:t>
            </a:r>
            <a:r>
              <a:rPr lang="ru-RU" sz="3200" dirty="0" smtClean="0"/>
              <a:t> </a:t>
            </a:r>
            <a:r>
              <a:rPr lang="ru-RU" sz="3200" b="1" dirty="0"/>
              <a:t>-</a:t>
            </a:r>
            <a:r>
              <a:rPr lang="ru-RU" sz="3200" dirty="0"/>
              <a:t> это более широкое понятие, предполагающее создание коллектива и направление его на путь успешного служения. </a:t>
            </a:r>
            <a:endParaRPr lang="ru-RU" sz="3200" dirty="0" smtClean="0"/>
          </a:p>
          <a:p>
            <a:endParaRPr lang="ru-RU" sz="3200" dirty="0"/>
          </a:p>
          <a:p>
            <a:r>
              <a:rPr lang="ru-RU" sz="3200" b="1" dirty="0" smtClean="0">
                <a:solidFill>
                  <a:srgbClr val="FFFF00"/>
                </a:solidFill>
              </a:rPr>
              <a:t>Управлять</a:t>
            </a:r>
            <a:r>
              <a:rPr lang="ru-RU" sz="3200" dirty="0" smtClean="0"/>
              <a:t> </a:t>
            </a:r>
            <a:r>
              <a:rPr lang="ru-RU" sz="3200" b="1" dirty="0"/>
              <a:t>-</a:t>
            </a:r>
            <a:r>
              <a:rPr lang="ru-RU" sz="3200" dirty="0"/>
              <a:t> значит умело организовывать конкретную текущую работу. </a:t>
            </a:r>
            <a:endParaRPr lang="ru-RU" sz="3200" dirty="0" smtClean="0"/>
          </a:p>
          <a:p>
            <a:endParaRPr lang="ru-RU" sz="3200" dirty="0"/>
          </a:p>
          <a:p>
            <a:pPr algn="ctr"/>
            <a:r>
              <a:rPr lang="ru-RU" sz="3200" dirty="0" smtClean="0"/>
              <a:t>Первое </a:t>
            </a:r>
            <a:r>
              <a:rPr lang="ru-RU" sz="3200" b="1" dirty="0"/>
              <a:t>-</a:t>
            </a:r>
            <a:r>
              <a:rPr lang="ru-RU" sz="3200" dirty="0"/>
              <a:t> это дар руководства; </a:t>
            </a:r>
            <a:endParaRPr lang="ru-RU" sz="3200" dirty="0" smtClean="0"/>
          </a:p>
          <a:p>
            <a:pPr algn="ctr"/>
            <a:r>
              <a:rPr lang="ru-RU" sz="3200" dirty="0" smtClean="0"/>
              <a:t>второе </a:t>
            </a:r>
            <a:r>
              <a:rPr lang="ru-RU" sz="3200" dirty="0"/>
              <a:t>— дар администрирования</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1.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599385" y="1642730"/>
            <a:ext cx="5544615" cy="5170646"/>
          </a:xfrm>
          <a:prstGeom prst="rect">
            <a:avLst/>
          </a:prstGeom>
          <a:noFill/>
        </p:spPr>
        <p:txBody>
          <a:bodyPr wrap="square" rtlCol="0">
            <a:spAutoFit/>
          </a:bodyPr>
          <a:lstStyle/>
          <a:p>
            <a:r>
              <a:rPr lang="ru-RU" sz="3000" dirty="0" smtClean="0"/>
              <a:t>Это </a:t>
            </a:r>
            <a:r>
              <a:rPr lang="ru-RU" sz="3000" dirty="0"/>
              <a:t>особая способность, которой Бог наделяет </a:t>
            </a:r>
            <a:endParaRPr lang="ru-RU" sz="3000" dirty="0" smtClean="0"/>
          </a:p>
          <a:p>
            <a:r>
              <a:rPr lang="ru-RU" sz="3000" dirty="0" smtClean="0"/>
              <a:t>некоторых </a:t>
            </a:r>
            <a:r>
              <a:rPr lang="ru-RU" sz="3000" dirty="0"/>
              <a:t>членов Церкви Христовой, </a:t>
            </a:r>
            <a:r>
              <a:rPr lang="ru-RU" sz="3000" dirty="0" smtClean="0"/>
              <a:t>ясно </a:t>
            </a:r>
            <a:r>
              <a:rPr lang="ru-RU" sz="3000" dirty="0"/>
              <a:t>понимать ближайшие и долгосрочные задачи, стоящие перед конкретной общиной</a:t>
            </a:r>
            <a:r>
              <a:rPr lang="ru-RU" sz="3000" dirty="0" smtClean="0"/>
              <a:t>,</a:t>
            </a:r>
          </a:p>
          <a:p>
            <a:r>
              <a:rPr lang="ru-RU" sz="3000" dirty="0" smtClean="0"/>
              <a:t>а </a:t>
            </a:r>
            <a:r>
              <a:rPr lang="ru-RU" sz="3000" dirty="0"/>
              <a:t>также успешно разрабатывать </a:t>
            </a:r>
            <a:endParaRPr lang="ru-RU" sz="3000" dirty="0" smtClean="0"/>
          </a:p>
          <a:p>
            <a:r>
              <a:rPr lang="ru-RU" sz="3000" dirty="0" smtClean="0"/>
              <a:t>и </a:t>
            </a:r>
            <a:r>
              <a:rPr lang="ru-RU" sz="3000" dirty="0"/>
              <a:t>исполнять намеченные планы ради достижения этих целей</a:t>
            </a:r>
            <a:r>
              <a:rPr lang="ru-RU" sz="3000" i="1" dirty="0"/>
              <a:t>.</a:t>
            </a:r>
            <a:r>
              <a:rPr lang="ru-RU" sz="3000" dirty="0"/>
              <a:t> </a:t>
            </a:r>
          </a:p>
          <a:p>
            <a:endParaRPr lang="ru-RU" sz="3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0" y="1268760"/>
            <a:ext cx="9144000" cy="1077218"/>
          </a:xfrm>
          <a:prstGeom prst="rect">
            <a:avLst/>
          </a:prstGeom>
          <a:noFill/>
        </p:spPr>
        <p:txBody>
          <a:bodyPr wrap="square" rtlCol="0">
            <a:spAutoFit/>
          </a:bodyPr>
          <a:lstStyle/>
          <a:p>
            <a:r>
              <a:rPr lang="ru-RU" sz="3200" b="1" dirty="0" smtClean="0">
                <a:solidFill>
                  <a:srgbClr val="FFFF00"/>
                </a:solidFill>
                <a:effectLst>
                  <a:outerShdw blurRad="38100" dist="38100" dir="2700000" algn="tl">
                    <a:srgbClr val="000000">
                      <a:alpha val="43137"/>
                    </a:srgbClr>
                  </a:outerShdw>
                </a:effectLst>
              </a:rPr>
              <a:t>              Характеристика людей, </a:t>
            </a:r>
          </a:p>
          <a:p>
            <a:pPr algn="ctr"/>
            <a:r>
              <a:rPr lang="ru-RU" sz="3200" b="1" dirty="0" smtClean="0">
                <a:solidFill>
                  <a:srgbClr val="FFFF00"/>
                </a:solidFill>
                <a:effectLst>
                  <a:outerShdw blurRad="38100" dist="38100" dir="2700000" algn="tl">
                    <a:srgbClr val="000000">
                      <a:alpha val="43137"/>
                    </a:srgbClr>
                  </a:outerShdw>
                </a:effectLst>
              </a:rPr>
              <a:t>                                 обладающих этим даром:</a:t>
            </a:r>
            <a:endParaRPr lang="ru-RU" sz="32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611560" y="2217053"/>
            <a:ext cx="7992888" cy="4524315"/>
          </a:xfrm>
          <a:prstGeom prst="rect">
            <a:avLst/>
          </a:prstGeom>
          <a:noFill/>
        </p:spPr>
        <p:txBody>
          <a:bodyPr wrap="square" rtlCol="0">
            <a:spAutoFit/>
          </a:bodyPr>
          <a:lstStyle/>
          <a:p>
            <a:pPr marL="450850" indent="-450850">
              <a:buFont typeface="Wingdings" pitchFamily="2" charset="2"/>
              <a:buChar char="§"/>
            </a:pPr>
            <a:r>
              <a:rPr lang="ru-RU" sz="3200" dirty="0"/>
              <a:t>проявляют организаторские способности; </a:t>
            </a:r>
          </a:p>
          <a:p>
            <a:pPr marL="450850" indent="-450850">
              <a:buFont typeface="Wingdings" pitchFamily="2" charset="2"/>
              <a:buChar char="§"/>
            </a:pPr>
            <a:r>
              <a:rPr lang="ru-RU" sz="3200" dirty="0"/>
              <a:t>думают о том, как бы помочь другим добиться поставленной цели; </a:t>
            </a:r>
          </a:p>
          <a:p>
            <a:pPr marL="450850" indent="-450850">
              <a:buFont typeface="Wingdings" pitchFamily="2" charset="2"/>
              <a:buChar char="§"/>
            </a:pPr>
            <a:r>
              <a:rPr lang="ru-RU" sz="3200" dirty="0"/>
              <a:t>беспокоятся о благополучии всей группы, когда отвечают за нее; </a:t>
            </a:r>
          </a:p>
          <a:p>
            <a:pPr marL="450850" indent="-450850">
              <a:buFont typeface="Wingdings" pitchFamily="2" charset="2"/>
              <a:buChar char="§"/>
            </a:pPr>
            <a:r>
              <a:rPr lang="ru-RU" sz="3200" dirty="0"/>
              <a:t>не возражают против того, чтобы более детально доработать и осуществить план, первоначально разработанный другими людьми</a:t>
            </a:r>
            <a:r>
              <a:rPr lang="ru-RU" sz="3200" dirty="0" smtClean="0"/>
              <a:t>.</a:t>
            </a:r>
            <a:endParaRPr lang="ru-RU" sz="32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95536" y="1412776"/>
            <a:ext cx="8280920" cy="5201424"/>
          </a:xfrm>
          <a:prstGeom prst="rect">
            <a:avLst/>
          </a:prstGeom>
          <a:noFill/>
        </p:spPr>
        <p:txBody>
          <a:bodyPr wrap="square" rtlCol="0">
            <a:spAutoFit/>
          </a:bodyPr>
          <a:lstStyle/>
          <a:p>
            <a:r>
              <a:rPr lang="ru-RU" sz="2800" dirty="0"/>
              <a:t>Люди, имеющие этот дар, планируют и формулируют задачи. </a:t>
            </a:r>
            <a:endParaRPr lang="ru-RU" sz="1400" dirty="0" smtClean="0"/>
          </a:p>
          <a:p>
            <a:endParaRPr lang="ru-RU" sz="1400" dirty="0"/>
          </a:p>
          <a:p>
            <a:r>
              <a:rPr lang="ru-RU" sz="2800" dirty="0" smtClean="0"/>
              <a:t>Они </a:t>
            </a:r>
            <a:r>
              <a:rPr lang="ru-RU" sz="2800" dirty="0"/>
              <a:t>могут организовать программы или проекты и обеспечить их выполнение. Руководители делятся с людьми своим видением и воодушевляют их на достижение намеченных целей. </a:t>
            </a:r>
            <a:endParaRPr lang="ru-RU" sz="1000" dirty="0" smtClean="0"/>
          </a:p>
          <a:p>
            <a:endParaRPr lang="ru-RU" sz="1000" dirty="0"/>
          </a:p>
          <a:p>
            <a:pPr marL="3490913"/>
            <a:r>
              <a:rPr lang="ru-RU" sz="2800" dirty="0" smtClean="0"/>
              <a:t>Администраторы </a:t>
            </a:r>
            <a:r>
              <a:rPr lang="ru-RU" sz="2800" dirty="0"/>
              <a:t>же организуют работу таким образом, чтобы эти долгосрочные цели были </a:t>
            </a:r>
            <a:r>
              <a:rPr lang="ru-RU" sz="2800" dirty="0" smtClean="0"/>
              <a:t>реализованы.</a:t>
            </a:r>
            <a:endParaRPr lang="ru-RU"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95536" y="1988840"/>
            <a:ext cx="5976664" cy="4524315"/>
          </a:xfrm>
          <a:prstGeom prst="rect">
            <a:avLst/>
          </a:prstGeom>
          <a:noFill/>
        </p:spPr>
        <p:txBody>
          <a:bodyPr wrap="square" rtlCol="0">
            <a:spAutoFit/>
          </a:bodyPr>
          <a:lstStyle/>
          <a:p>
            <a:r>
              <a:rPr lang="ru-RU" sz="3600" dirty="0" smtClean="0"/>
              <a:t>Это </a:t>
            </a:r>
            <a:r>
              <a:rPr lang="ru-RU" sz="3600" dirty="0"/>
              <a:t>уникальная способность, </a:t>
            </a:r>
            <a:endParaRPr lang="ru-RU" sz="3600" dirty="0" smtClean="0"/>
          </a:p>
          <a:p>
            <a:r>
              <a:rPr lang="ru-RU" sz="3600" dirty="0" smtClean="0"/>
              <a:t>которую </a:t>
            </a:r>
            <a:r>
              <a:rPr lang="ru-RU" sz="3600" dirty="0"/>
              <a:t>Бог дает некоторым членам Церкви Христовой, распознавать </a:t>
            </a:r>
            <a:r>
              <a:rPr lang="ru-RU" sz="3600" dirty="0" smtClean="0"/>
              <a:t>с </a:t>
            </a:r>
            <a:r>
              <a:rPr lang="ru-RU" sz="3600" dirty="0"/>
              <a:t>необычайной уверенностью волю </a:t>
            </a:r>
            <a:endParaRPr lang="ru-RU" sz="3600" dirty="0" smtClean="0"/>
          </a:p>
          <a:p>
            <a:r>
              <a:rPr lang="ru-RU" sz="3600" dirty="0" smtClean="0"/>
              <a:t>и </a:t>
            </a:r>
            <a:r>
              <a:rPr lang="ru-RU" sz="3600" dirty="0"/>
              <a:t>намерения Бога </a:t>
            </a:r>
            <a:endParaRPr lang="ru-RU" sz="3600" dirty="0" smtClean="0"/>
          </a:p>
          <a:p>
            <a:r>
              <a:rPr lang="ru-RU" sz="3600" dirty="0" smtClean="0"/>
              <a:t>в </a:t>
            </a:r>
            <a:r>
              <a:rPr lang="ru-RU" sz="3600" dirty="0"/>
              <a:t>отношении Его дела.</a:t>
            </a:r>
          </a:p>
          <a:p>
            <a:pPr algn="ctr"/>
            <a:endParaRPr lang="ru-RU" sz="3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TextBox 3"/>
          <p:cNvSpPr txBox="1"/>
          <p:nvPr/>
        </p:nvSpPr>
        <p:spPr>
          <a:xfrm>
            <a:off x="0" y="1340768"/>
            <a:ext cx="9144000" cy="584775"/>
          </a:xfrm>
          <a:prstGeom prst="rect">
            <a:avLst/>
          </a:prstGeom>
          <a:noFill/>
        </p:spPr>
        <p:txBody>
          <a:bodyPr wrap="square" rtlCol="0">
            <a:spAutoFit/>
          </a:bodyPr>
          <a:lstStyle/>
          <a:p>
            <a:pPr algn="ctr"/>
            <a:r>
              <a:rPr lang="ru-RU" sz="3200" b="1" dirty="0">
                <a:solidFill>
                  <a:srgbClr val="FFFF00"/>
                </a:solidFill>
                <a:effectLst>
                  <a:outerShdw blurRad="38100" dist="38100" dir="2700000" algn="tl">
                    <a:srgbClr val="000000">
                      <a:alpha val="43137"/>
                    </a:srgbClr>
                  </a:outerShdw>
                </a:effectLst>
              </a:rPr>
              <a:t>Особенности людей, имеющих этот </a:t>
            </a:r>
            <a:r>
              <a:rPr lang="ru-RU" sz="3200" b="1" dirty="0" smtClean="0">
                <a:solidFill>
                  <a:srgbClr val="FFFF00"/>
                </a:solidFill>
                <a:effectLst>
                  <a:outerShdw blurRad="38100" dist="38100" dir="2700000" algn="tl">
                    <a:srgbClr val="000000">
                      <a:alpha val="43137"/>
                    </a:srgbClr>
                  </a:outerShdw>
                </a:effectLst>
              </a:rPr>
              <a:t>дар:</a:t>
            </a:r>
            <a:endParaRPr lang="ru-RU"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539552" y="2132856"/>
            <a:ext cx="8208912" cy="4832092"/>
          </a:xfrm>
          <a:prstGeom prst="rect">
            <a:avLst/>
          </a:prstGeom>
          <a:noFill/>
        </p:spPr>
        <p:txBody>
          <a:bodyPr wrap="square" rtlCol="0">
            <a:spAutoFit/>
          </a:bodyPr>
          <a:lstStyle/>
          <a:p>
            <a:pPr marL="628650" indent="-628650">
              <a:buFont typeface="Wingdings" pitchFamily="2" charset="2"/>
              <a:buChar char="v"/>
            </a:pPr>
            <a:r>
              <a:rPr lang="ru-RU" sz="2800" dirty="0"/>
              <a:t>необыкновенное желание принимать Божьи обетования и применять их до тех пор, пока Бог не исполнит их так, как Он обещал; </a:t>
            </a:r>
          </a:p>
          <a:p>
            <a:pPr marL="628650" indent="-628650">
              <a:buFont typeface="Wingdings" pitchFamily="2" charset="2"/>
              <a:buChar char="v"/>
            </a:pPr>
            <a:r>
              <a:rPr lang="ru-RU" sz="2800" dirty="0"/>
              <a:t>неотступное ощущение, что Бог собирается сделать нечто необычное, хотя у окружающих может не быть такой уверенности; </a:t>
            </a:r>
          </a:p>
          <a:p>
            <a:pPr marL="628650" indent="-628650">
              <a:buFont typeface="Wingdings" pitchFamily="2" charset="2"/>
              <a:buChar char="v"/>
            </a:pPr>
            <a:r>
              <a:rPr lang="ru-RU" sz="2800" dirty="0"/>
              <a:t>уверенность, возникающая в различных кризисных обстоятельствах, что Бог </a:t>
            </a:r>
            <a:r>
              <a:rPr lang="ru-RU" sz="2800" b="1" i="1" dirty="0">
                <a:solidFill>
                  <a:srgbClr val="C00000"/>
                </a:solidFill>
              </a:rPr>
              <a:t>не только может</a:t>
            </a:r>
            <a:r>
              <a:rPr lang="ru-RU" sz="2800" i="1" dirty="0"/>
              <a:t> </a:t>
            </a:r>
            <a:r>
              <a:rPr lang="ru-RU" sz="2800" dirty="0"/>
              <a:t>что-то сделать, </a:t>
            </a:r>
            <a:r>
              <a:rPr lang="ru-RU" sz="2800" b="1" i="1" dirty="0">
                <a:solidFill>
                  <a:srgbClr val="C00000"/>
                </a:solidFill>
              </a:rPr>
              <a:t>но и обязательно сделает это</a:t>
            </a:r>
            <a:r>
              <a:rPr lang="ru-RU" sz="2800" dirty="0"/>
              <a:t>.</a:t>
            </a:r>
          </a:p>
          <a:p>
            <a:pPr>
              <a:buFont typeface="Wingdings" pitchFamily="2" charset="2"/>
              <a:buChar char="v"/>
            </a:pPr>
            <a:endParaRPr lang="ru-RU" sz="2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611560" y="1844824"/>
            <a:ext cx="7776864" cy="4401205"/>
          </a:xfrm>
          <a:prstGeom prst="rect">
            <a:avLst/>
          </a:prstGeom>
          <a:noFill/>
        </p:spPr>
        <p:txBody>
          <a:bodyPr wrap="square" rtlCol="0">
            <a:spAutoFit/>
          </a:bodyPr>
          <a:lstStyle/>
          <a:p>
            <a:pPr algn="ctr"/>
            <a:r>
              <a:rPr lang="ru-RU" sz="4000" dirty="0"/>
              <a:t>Люди с этим даром </a:t>
            </a:r>
            <a:endParaRPr lang="ru-RU" sz="4000" dirty="0" smtClean="0"/>
          </a:p>
          <a:p>
            <a:pPr algn="ctr"/>
            <a:r>
              <a:rPr lang="ru-RU" sz="4000" dirty="0" smtClean="0"/>
              <a:t>изобретают </a:t>
            </a:r>
            <a:r>
              <a:rPr lang="ru-RU" sz="4000" dirty="0"/>
              <a:t>и реализуют планы, программы и проекты, </a:t>
            </a:r>
            <a:endParaRPr lang="ru-RU" sz="4000" dirty="0" smtClean="0"/>
          </a:p>
          <a:p>
            <a:pPr algn="ctr"/>
            <a:r>
              <a:rPr lang="ru-RU" sz="4000" b="1" dirty="0" smtClean="0">
                <a:solidFill>
                  <a:srgbClr val="FFFF00"/>
                </a:solidFill>
                <a:effectLst>
                  <a:outerShdw blurRad="38100" dist="38100" dir="2700000" algn="tl">
                    <a:srgbClr val="000000">
                      <a:alpha val="43137"/>
                    </a:srgbClr>
                  </a:outerShdw>
                </a:effectLst>
              </a:rPr>
              <a:t>которые </a:t>
            </a:r>
            <a:r>
              <a:rPr lang="ru-RU" sz="4000" b="1" dirty="0">
                <a:solidFill>
                  <a:srgbClr val="FFFF00"/>
                </a:solidFill>
                <a:effectLst>
                  <a:outerShdw blurRad="38100" dist="38100" dir="2700000" algn="tl">
                    <a:srgbClr val="000000">
                      <a:alpha val="43137"/>
                    </a:srgbClr>
                  </a:outerShdw>
                </a:effectLst>
              </a:rPr>
              <a:t>никогда не смогли бы стать реальностью</a:t>
            </a:r>
            <a:r>
              <a:rPr lang="ru-RU" sz="4000" dirty="0"/>
              <a:t>, </a:t>
            </a:r>
            <a:endParaRPr lang="ru-RU" sz="4000" dirty="0" smtClean="0"/>
          </a:p>
          <a:p>
            <a:pPr algn="ctr"/>
            <a:r>
              <a:rPr lang="ru-RU" sz="4000" b="1" dirty="0" smtClean="0">
                <a:solidFill>
                  <a:srgbClr val="C00000"/>
                </a:solidFill>
              </a:rPr>
              <a:t>если </a:t>
            </a:r>
            <a:r>
              <a:rPr lang="ru-RU" sz="4000" b="1" dirty="0">
                <a:solidFill>
                  <a:srgbClr val="C00000"/>
                </a:solidFill>
              </a:rPr>
              <a:t>бы у них не было этого дара</a:t>
            </a:r>
            <a:r>
              <a:rPr lang="ru-RU" sz="4000" dirty="0"/>
              <a:t>. </a:t>
            </a:r>
          </a:p>
          <a:p>
            <a:pPr algn="ctr"/>
            <a:endParaRPr lang="ru-RU" sz="4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563889" y="1412776"/>
            <a:ext cx="5472607" cy="5170646"/>
          </a:xfrm>
          <a:prstGeom prst="rect">
            <a:avLst/>
          </a:prstGeom>
          <a:noFill/>
        </p:spPr>
        <p:txBody>
          <a:bodyPr wrap="square" rtlCol="0">
            <a:spAutoFit/>
          </a:bodyPr>
          <a:lstStyle/>
          <a:p>
            <a:r>
              <a:rPr lang="ru-RU" sz="3000" dirty="0"/>
              <a:t>Люди с этим даром идут на риск ради того, чтобы выполнить работу для Царствия Божьего </a:t>
            </a:r>
            <a:endParaRPr lang="ru-RU" sz="3000" dirty="0" smtClean="0"/>
          </a:p>
          <a:p>
            <a:r>
              <a:rPr lang="ru-RU" sz="3000" i="1" dirty="0" smtClean="0"/>
              <a:t>(</a:t>
            </a:r>
            <a:r>
              <a:rPr lang="ru-RU" sz="3000" i="1" dirty="0"/>
              <a:t>не отвергая здравый смысл и логическое мышление). </a:t>
            </a:r>
            <a:endParaRPr lang="ru-RU" sz="3000" i="1" dirty="0" smtClean="0"/>
          </a:p>
          <a:p>
            <a:endParaRPr lang="ru-RU" sz="3000" dirty="0"/>
          </a:p>
          <a:p>
            <a:pPr algn="ctr"/>
            <a:r>
              <a:rPr lang="ru-RU" sz="3000" dirty="0" smtClean="0"/>
              <a:t>Это </a:t>
            </a:r>
            <a:r>
              <a:rPr lang="ru-RU" sz="3000" dirty="0"/>
              <a:t>один из даров руководства: такой человек понимает, </a:t>
            </a:r>
            <a:endParaRPr lang="ru-RU" sz="3000" dirty="0" smtClean="0"/>
          </a:p>
          <a:p>
            <a:pPr algn="ctr"/>
            <a:r>
              <a:rPr lang="ru-RU" sz="3000" dirty="0" smtClean="0"/>
              <a:t>как </a:t>
            </a:r>
            <a:r>
              <a:rPr lang="ru-RU" sz="3000" dirty="0"/>
              <a:t>сдвинуть горы, </a:t>
            </a:r>
            <a:endParaRPr lang="ru-RU" sz="3000" dirty="0" smtClean="0"/>
          </a:p>
          <a:p>
            <a:pPr algn="ctr"/>
            <a:r>
              <a:rPr lang="ru-RU" sz="3000" dirty="0" smtClean="0"/>
              <a:t>в </a:t>
            </a:r>
            <a:r>
              <a:rPr lang="ru-RU" sz="3000" dirty="0"/>
              <a:t>то время как другие считают это </a:t>
            </a:r>
            <a:r>
              <a:rPr lang="ru-RU" sz="3000" dirty="0" smtClean="0"/>
              <a:t>невозможным.</a:t>
            </a:r>
            <a:endParaRPr lang="ru-RU" sz="3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9.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167336" y="1687354"/>
            <a:ext cx="5976664" cy="5170646"/>
          </a:xfrm>
          <a:prstGeom prst="rect">
            <a:avLst/>
          </a:prstGeom>
          <a:noFill/>
        </p:spPr>
        <p:txBody>
          <a:bodyPr wrap="square" rtlCol="0">
            <a:spAutoFit/>
          </a:bodyPr>
          <a:lstStyle/>
          <a:p>
            <a:r>
              <a:rPr lang="ru-RU" sz="3000" dirty="0" smtClean="0"/>
              <a:t>Это </a:t>
            </a:r>
            <a:r>
              <a:rPr lang="ru-RU" sz="3000" dirty="0"/>
              <a:t>особая способность, </a:t>
            </a:r>
            <a:r>
              <a:rPr lang="ru-RU" sz="3000" dirty="0" smtClean="0"/>
              <a:t>которой </a:t>
            </a:r>
            <a:r>
              <a:rPr lang="ru-RU" sz="3000" dirty="0"/>
              <a:t>Бог наделяет некоторых членов Церкви Христовой, брать на себя и осуществлять общее руководство рядом церквей, имея при этом необыкновенный авторитет </a:t>
            </a:r>
            <a:endParaRPr lang="ru-RU" sz="3000" dirty="0" smtClean="0"/>
          </a:p>
          <a:p>
            <a:r>
              <a:rPr lang="ru-RU" sz="3000" dirty="0" smtClean="0"/>
              <a:t>в </a:t>
            </a:r>
            <a:r>
              <a:rPr lang="ru-RU" sz="3000" dirty="0"/>
              <a:t>духовных вопросах, который сразу же признается этими церквами </a:t>
            </a:r>
            <a:r>
              <a:rPr lang="ru-RU" sz="3000" dirty="0" smtClean="0"/>
              <a:t>и </a:t>
            </a:r>
            <a:r>
              <a:rPr lang="ru-RU" sz="3000" dirty="0"/>
              <a:t>с благодарностью принимается ими.</a:t>
            </a:r>
          </a:p>
          <a:p>
            <a:endParaRPr lang="ru-RU" sz="30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8.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TextBox 3"/>
          <p:cNvSpPr txBox="1"/>
          <p:nvPr/>
        </p:nvSpPr>
        <p:spPr>
          <a:xfrm>
            <a:off x="0" y="1340768"/>
            <a:ext cx="9144000" cy="1384995"/>
          </a:xfrm>
          <a:prstGeom prst="rect">
            <a:avLst/>
          </a:prstGeom>
          <a:noFill/>
        </p:spPr>
        <p:txBody>
          <a:bodyPr wrap="square" rtlCol="0">
            <a:spAutoFit/>
          </a:bodyPr>
          <a:lstStyle/>
          <a:p>
            <a:pPr algn="ctr"/>
            <a:r>
              <a:rPr lang="ru-RU" sz="2800" b="1" dirty="0">
                <a:solidFill>
                  <a:srgbClr val="FFFF00"/>
                </a:solidFill>
                <a:effectLst>
                  <a:outerShdw blurRad="38100" dist="38100" dir="2700000" algn="tl">
                    <a:srgbClr val="000000">
                      <a:alpha val="43137"/>
                    </a:srgbClr>
                  </a:outerShdw>
                </a:effectLst>
              </a:rPr>
              <a:t>Имеющие этот дар часто проявляют </a:t>
            </a:r>
            <a:endParaRPr lang="ru-RU" sz="2800" b="1" dirty="0" smtClean="0">
              <a:solidFill>
                <a:srgbClr val="FFFF00"/>
              </a:solidFill>
              <a:effectLst>
                <a:outerShdw blurRad="38100" dist="38100" dir="2700000" algn="tl">
                  <a:srgbClr val="000000">
                    <a:alpha val="43137"/>
                  </a:srgbClr>
                </a:outerShdw>
              </a:effectLst>
            </a:endParaRPr>
          </a:p>
          <a:p>
            <a:pPr algn="ctr"/>
            <a:r>
              <a:rPr lang="ru-RU" sz="2800" b="1" dirty="0" smtClean="0">
                <a:solidFill>
                  <a:srgbClr val="FFFF00"/>
                </a:solidFill>
                <a:effectLst>
                  <a:outerShdw blurRad="38100" dist="38100" dir="2700000" algn="tl">
                    <a:srgbClr val="000000">
                      <a:alpha val="43137"/>
                    </a:srgbClr>
                  </a:outerShdw>
                </a:effectLst>
              </a:rPr>
              <a:t>следующие </a:t>
            </a:r>
            <a:r>
              <a:rPr lang="ru-RU" sz="2800" b="1" dirty="0">
                <a:solidFill>
                  <a:srgbClr val="FFFF00"/>
                </a:solidFill>
                <a:effectLst>
                  <a:outerShdw blurRad="38100" dist="38100" dir="2700000" algn="tl">
                    <a:srgbClr val="000000">
                      <a:alpha val="43137"/>
                    </a:srgbClr>
                  </a:outerShdw>
                </a:effectLst>
              </a:rPr>
              <a:t>качества: </a:t>
            </a:r>
          </a:p>
          <a:p>
            <a:pPr algn="ctr"/>
            <a:endParaRPr lang="ru-RU" sz="28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67544" y="2340163"/>
            <a:ext cx="8352928" cy="4401205"/>
          </a:xfrm>
          <a:prstGeom prst="rect">
            <a:avLst/>
          </a:prstGeom>
          <a:noFill/>
        </p:spPr>
        <p:txBody>
          <a:bodyPr wrap="square" rtlCol="0">
            <a:spAutoFit/>
          </a:bodyPr>
          <a:lstStyle/>
          <a:p>
            <a:pPr marL="712788" indent="-712788">
              <a:buFont typeface="Wingdings" pitchFamily="2" charset="2"/>
              <a:buChar char="v"/>
            </a:pPr>
            <a:r>
              <a:rPr lang="ru-RU" sz="2800" dirty="0"/>
              <a:t>сильно развитое сознание того, что они призваны Богом начинать новое дело; </a:t>
            </a:r>
          </a:p>
          <a:p>
            <a:pPr marL="712788" indent="-712788">
              <a:buFont typeface="Wingdings" pitchFamily="2" charset="2"/>
              <a:buChar char="v"/>
            </a:pPr>
            <a:r>
              <a:rPr lang="ru-RU" sz="2800" dirty="0"/>
              <a:t>сильный характер и вера в то, что Бог сделает все необходимое в необычных обстоятельствах, чтобы укрепить авторитет Своего дела; </a:t>
            </a:r>
          </a:p>
          <a:p>
            <a:pPr marL="712788" indent="-712788">
              <a:buFont typeface="Wingdings" pitchFamily="2" charset="2"/>
              <a:buChar char="v"/>
            </a:pPr>
            <a:r>
              <a:rPr lang="ru-RU" sz="2800" dirty="0"/>
              <a:t>обычно такой человек имеет множество даров, дополняющих дар апостола; </a:t>
            </a:r>
          </a:p>
          <a:p>
            <a:pPr marL="712788" indent="-712788">
              <a:buFont typeface="Wingdings" pitchFamily="2" charset="2"/>
              <a:buChar char="v"/>
            </a:pPr>
            <a:r>
              <a:rPr lang="ru-RU" sz="2800" dirty="0"/>
              <a:t>человек, который понимает, что хочет сделать Бог, и не боится попытаться осуществить Божьи </a:t>
            </a:r>
            <a:r>
              <a:rPr lang="ru-RU" sz="2800" dirty="0" smtClean="0"/>
              <a:t>замыслы.</a:t>
            </a:r>
            <a:endParaRPr lang="ru-RU"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Grp="1" noChangeAspect="1"/>
          </p:cNvPicPr>
          <p:nvPr isPhoto="1"/>
        </p:nvPicPr>
        <p:blipFill>
          <a:blip r:embed="rId2" cstate="print"/>
          <a:stretch>
            <a:fillRect/>
          </a:stretch>
        </p:blipFill>
        <p:spPr>
          <a:xfrm>
            <a:off x="0" y="0"/>
            <a:ext cx="9144000" cy="6858000"/>
          </a:xfrm>
          <a:prstGeom prst="rect">
            <a:avLst/>
          </a:prstGeom>
          <a:noFill/>
          <a:ln>
            <a:noFill/>
          </a:ln>
        </p:spPr>
      </p:pic>
      <p:sp>
        <p:nvSpPr>
          <p:cNvPr id="3" name="TextBox 2"/>
          <p:cNvSpPr txBox="1"/>
          <p:nvPr/>
        </p:nvSpPr>
        <p:spPr>
          <a:xfrm>
            <a:off x="4211960" y="1412776"/>
            <a:ext cx="4464496" cy="5170646"/>
          </a:xfrm>
          <a:prstGeom prst="rect">
            <a:avLst/>
          </a:prstGeom>
          <a:noFill/>
        </p:spPr>
        <p:txBody>
          <a:bodyPr wrap="square" rtlCol="0">
            <a:spAutoFit/>
          </a:bodyPr>
          <a:lstStyle/>
          <a:p>
            <a:r>
              <a:rPr lang="ru-RU" sz="3000" dirty="0" smtClean="0"/>
              <a:t>Это </a:t>
            </a:r>
            <a:r>
              <a:rPr lang="ru-RU" sz="3000" dirty="0"/>
              <a:t>способность, которой Бог наделяет некоторых членов Церкви Христовой, передавать информацию, необходимую для поддержания здоровья и служения всей Церкви и ее членов таким образом, чтобы другие учились и </a:t>
            </a:r>
            <a:r>
              <a:rPr lang="ru-RU" sz="3000" dirty="0" err="1" smtClean="0"/>
              <a:t>назидались</a:t>
            </a:r>
            <a:r>
              <a:rPr lang="ru-RU" sz="3000" dirty="0" smtClean="0"/>
              <a:t>.</a:t>
            </a:r>
            <a:endParaRPr lang="ru-RU" sz="3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1412776"/>
            <a:ext cx="8496944" cy="3539430"/>
          </a:xfrm>
          <a:prstGeom prst="rect">
            <a:avLst/>
          </a:prstGeom>
          <a:noFill/>
        </p:spPr>
        <p:txBody>
          <a:bodyPr wrap="square" rtlCol="0">
            <a:spAutoFit/>
          </a:bodyPr>
          <a:lstStyle/>
          <a:p>
            <a:r>
              <a:rPr lang="ru-RU" sz="2800" dirty="0"/>
              <a:t>Греческое слово «</a:t>
            </a:r>
            <a:r>
              <a:rPr lang="ru-RU" sz="2800" b="1" i="1" dirty="0">
                <a:solidFill>
                  <a:srgbClr val="FFFF00"/>
                </a:solidFill>
                <a:effectLst>
                  <a:outerShdw blurRad="38100" dist="38100" dir="2700000" algn="tl">
                    <a:srgbClr val="000000">
                      <a:alpha val="43137"/>
                    </a:srgbClr>
                  </a:outerShdw>
                </a:effectLst>
              </a:rPr>
              <a:t>апостол</a:t>
            </a:r>
            <a:r>
              <a:rPr lang="ru-RU" sz="2800" dirty="0"/>
              <a:t>» в переводе означает «</a:t>
            </a:r>
            <a:r>
              <a:rPr lang="ru-RU" sz="2800" b="1" i="1" dirty="0">
                <a:solidFill>
                  <a:srgbClr val="FFFF00"/>
                </a:solidFill>
                <a:effectLst>
                  <a:outerShdw blurRad="38100" dist="38100" dir="2700000" algn="tl">
                    <a:srgbClr val="000000">
                      <a:alpha val="43137"/>
                    </a:srgbClr>
                  </a:outerShdw>
                </a:effectLst>
              </a:rPr>
              <a:t>некто посланный</a:t>
            </a:r>
            <a:r>
              <a:rPr lang="ru-RU" sz="2800" dirty="0"/>
              <a:t>». </a:t>
            </a:r>
            <a:endParaRPr lang="ru-RU" sz="2800" dirty="0" smtClean="0"/>
          </a:p>
          <a:p>
            <a:endParaRPr lang="ru-RU" sz="2800" dirty="0"/>
          </a:p>
          <a:p>
            <a:r>
              <a:rPr lang="ru-RU" sz="2800" dirty="0" smtClean="0"/>
              <a:t>Апостолы </a:t>
            </a:r>
            <a:r>
              <a:rPr lang="ru-RU" sz="2800" dirty="0"/>
              <a:t>сегодня - это  люди, которые едут на новые территории, совершают евангельская работу, создают новые общины и заботятся о них после их создания и организации.</a:t>
            </a:r>
          </a:p>
          <a:p>
            <a:endParaRPr lang="ru-RU" sz="2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0" y="4365104"/>
            <a:ext cx="9144000" cy="2246769"/>
          </a:xfrm>
          <a:prstGeom prst="rect">
            <a:avLst/>
          </a:prstGeom>
          <a:noFill/>
        </p:spPr>
        <p:txBody>
          <a:bodyPr wrap="square" rtlCol="0">
            <a:spAutoFit/>
          </a:bodyPr>
          <a:lstStyle/>
          <a:p>
            <a:pPr algn="ctr"/>
            <a:r>
              <a:rPr lang="ru-RU" sz="2800" b="1" dirty="0" smtClean="0">
                <a:solidFill>
                  <a:srgbClr val="FFFF00"/>
                </a:solidFill>
                <a:effectLst>
                  <a:outerShdw blurRad="38100" dist="38100" dir="2700000" algn="tl">
                    <a:srgbClr val="000000">
                      <a:alpha val="43137"/>
                    </a:srgbClr>
                  </a:outerShdw>
                </a:effectLst>
              </a:rPr>
              <a:t>ДАРЫ РУКОВОДСТВА И АДМИНИСТРИРОВАНИЯ </a:t>
            </a:r>
          </a:p>
          <a:p>
            <a:pPr algn="ctr"/>
            <a:r>
              <a:rPr lang="ru-RU" sz="2800" b="1" dirty="0" smtClean="0"/>
              <a:t>подобны </a:t>
            </a:r>
            <a:r>
              <a:rPr lang="ru-RU" sz="2800" b="1" dirty="0"/>
              <a:t>двигателю, который приводит в движение </a:t>
            </a:r>
            <a:endParaRPr lang="ru-RU" sz="2800" b="1" dirty="0" smtClean="0"/>
          </a:p>
          <a:p>
            <a:pPr algn="ctr"/>
            <a:r>
              <a:rPr lang="ru-RU" sz="2800" b="1" dirty="0" smtClean="0"/>
              <a:t>весь </a:t>
            </a:r>
            <a:r>
              <a:rPr lang="ru-RU" sz="2800" b="1" dirty="0"/>
              <a:t>церковный механизм, </a:t>
            </a:r>
            <a:endParaRPr lang="ru-RU" sz="2800" b="1" dirty="0" smtClean="0"/>
          </a:p>
          <a:p>
            <a:pPr algn="ctr"/>
            <a:r>
              <a:rPr lang="ru-RU" sz="2800" b="1" dirty="0" smtClean="0"/>
              <a:t>когда </a:t>
            </a:r>
            <a:r>
              <a:rPr lang="ru-RU" sz="2800" b="1" dirty="0"/>
              <a:t>Церковь стремится исполнить миссию </a:t>
            </a:r>
            <a:endParaRPr lang="ru-RU" sz="2800" b="1" dirty="0" smtClean="0"/>
          </a:p>
          <a:p>
            <a:pPr algn="ctr"/>
            <a:r>
              <a:rPr lang="ru-RU" sz="2800" b="1" dirty="0" smtClean="0"/>
              <a:t>и </a:t>
            </a:r>
            <a:r>
              <a:rPr lang="ru-RU" sz="2800" b="1" dirty="0"/>
              <a:t>возвестить миру </a:t>
            </a:r>
            <a:r>
              <a:rPr lang="ru-RU" sz="2800" b="1" dirty="0" smtClean="0"/>
              <a:t>весть </a:t>
            </a:r>
            <a:r>
              <a:rPr lang="ru-RU" sz="2800" b="1" dirty="0"/>
              <a:t>о Втором Пришествии Христа</a:t>
            </a:r>
            <a:r>
              <a:rPr lang="ru-RU" sz="2800" b="1" dirty="0" smtClean="0"/>
              <a:t>.</a:t>
            </a:r>
            <a:endParaRPr lang="ru-RU" sz="2800" b="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jpg"/>
          <p:cNvPicPr>
            <a:picLocks noGrp="1" noChangeAspect="1"/>
          </p:cNvPicPr>
          <p:nvPr isPhoto="1"/>
        </p:nvPicPr>
        <p:blipFill>
          <a:blip r:embed="rId2" cstate="print"/>
          <a:stretch>
            <a:fillRect/>
          </a:stretch>
        </p:blipFill>
        <p:spPr>
          <a:xfrm>
            <a:off x="0" y="0"/>
            <a:ext cx="9144000" cy="6858000"/>
          </a:xfrm>
          <a:prstGeom prst="rect">
            <a:avLst/>
          </a:prstGeom>
          <a:noFill/>
          <a:ln>
            <a:noFill/>
          </a:ln>
        </p:spPr>
      </p:pic>
      <p:sp>
        <p:nvSpPr>
          <p:cNvPr id="3" name="TextBox 2"/>
          <p:cNvSpPr txBox="1"/>
          <p:nvPr/>
        </p:nvSpPr>
        <p:spPr>
          <a:xfrm>
            <a:off x="323528" y="1311151"/>
            <a:ext cx="7780592" cy="523220"/>
          </a:xfrm>
          <a:prstGeom prst="rect">
            <a:avLst/>
          </a:prstGeom>
          <a:noFill/>
        </p:spPr>
        <p:txBody>
          <a:bodyPr wrap="none" rtlCol="0">
            <a:spAutoFit/>
          </a:bodyPr>
          <a:lstStyle/>
          <a:p>
            <a:r>
              <a:rPr lang="ru-RU" sz="2800" b="1" dirty="0">
                <a:solidFill>
                  <a:srgbClr val="FFFF00"/>
                </a:solidFill>
                <a:effectLst>
                  <a:outerShdw blurRad="38100" dist="38100" dir="2700000" algn="tl">
                    <a:srgbClr val="000000">
                      <a:alpha val="43137"/>
                    </a:srgbClr>
                  </a:outerShdw>
                </a:effectLst>
              </a:rPr>
              <a:t>Особенности людей, имеющих дар </a:t>
            </a:r>
            <a:r>
              <a:rPr lang="ru-RU" sz="2800" b="1" dirty="0" smtClean="0">
                <a:solidFill>
                  <a:srgbClr val="FFFF00"/>
                </a:solidFill>
                <a:effectLst>
                  <a:outerShdw blurRad="38100" dist="38100" dir="2700000" algn="tl">
                    <a:srgbClr val="000000">
                      <a:alpha val="43137"/>
                    </a:srgbClr>
                  </a:outerShdw>
                </a:effectLst>
              </a:rPr>
              <a:t>учительства:</a:t>
            </a:r>
            <a:endParaRPr lang="ru-RU" sz="28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323528" y="1964353"/>
            <a:ext cx="5184576" cy="4893647"/>
          </a:xfrm>
          <a:prstGeom prst="rect">
            <a:avLst/>
          </a:prstGeom>
          <a:noFill/>
        </p:spPr>
        <p:txBody>
          <a:bodyPr wrap="square" rtlCol="0">
            <a:spAutoFit/>
          </a:bodyPr>
          <a:lstStyle/>
          <a:p>
            <a:pPr marL="361950" lvl="0" indent="-361950">
              <a:buFont typeface="Wingdings" pitchFamily="2" charset="2"/>
              <a:buChar char="q"/>
            </a:pPr>
            <a:r>
              <a:rPr lang="ru-RU" sz="2400" dirty="0" smtClean="0"/>
              <a:t>в </a:t>
            </a:r>
            <a:r>
              <a:rPr lang="ru-RU" sz="2400" dirty="0"/>
              <a:t>результате их учительской деятельности люди лучше понимают истину; </a:t>
            </a:r>
          </a:p>
          <a:p>
            <a:pPr marL="361950" lvl="0" indent="-361950">
              <a:buFont typeface="Wingdings" pitchFamily="2" charset="2"/>
              <a:buChar char="q"/>
            </a:pPr>
            <a:r>
              <a:rPr lang="ru-RU" sz="2400" dirty="0" smtClean="0"/>
              <a:t>учитель </a:t>
            </a:r>
            <a:r>
              <a:rPr lang="ru-RU" sz="2400" dirty="0"/>
              <a:t>испытывает сильное желание понять истину и умеет объяснить ее лучше других;</a:t>
            </a:r>
          </a:p>
          <a:p>
            <a:pPr marL="361950" lvl="0" indent="-361950">
              <a:buFont typeface="Wingdings" pitchFamily="2" charset="2"/>
              <a:buChar char="q"/>
            </a:pPr>
            <a:r>
              <a:rPr lang="ru-RU" sz="2400" dirty="0" smtClean="0"/>
              <a:t>учитель </a:t>
            </a:r>
            <a:r>
              <a:rPr lang="ru-RU" sz="2400" dirty="0"/>
              <a:t>исследует непонятное место в Библии до тех пор, пока оно не становится ему понятно; </a:t>
            </a:r>
          </a:p>
          <a:p>
            <a:pPr marL="361950" lvl="0" indent="-361950">
              <a:buFont typeface="Wingdings" pitchFamily="2" charset="2"/>
              <a:buChar char="q"/>
            </a:pPr>
            <a:r>
              <a:rPr lang="ru-RU" sz="2400" dirty="0" smtClean="0"/>
              <a:t>в </a:t>
            </a:r>
            <a:r>
              <a:rPr lang="ru-RU" sz="2400" dirty="0"/>
              <a:t>результате работы учителя </a:t>
            </a:r>
            <a:endParaRPr lang="ru-RU" sz="2400" dirty="0" smtClean="0"/>
          </a:p>
          <a:p>
            <a:pPr marL="361950" lvl="0" indent="-361950"/>
            <a:r>
              <a:rPr lang="ru-RU" sz="2400" dirty="0" smtClean="0"/>
              <a:t>      люди </a:t>
            </a:r>
            <a:r>
              <a:rPr lang="ru-RU" sz="2400" dirty="0"/>
              <a:t>возрастают в познании и разумении.</a:t>
            </a:r>
          </a:p>
          <a:p>
            <a:pPr>
              <a:buFont typeface="Arial" pitchFamily="34" charset="0"/>
              <a:buChar char="•"/>
            </a:pPr>
            <a:endParaRPr lang="ru-RU"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jpg"/>
          <p:cNvPicPr>
            <a:picLocks noGrp="1" noChangeAspect="1"/>
          </p:cNvPicPr>
          <p:nvPr isPhoto="1"/>
        </p:nvPicPr>
        <p:blipFill>
          <a:blip r:embed="rId3" cstate="print"/>
          <a:stretch>
            <a:fillRect/>
          </a:stretch>
        </p:blipFill>
        <p:spPr>
          <a:xfrm>
            <a:off x="0" y="0"/>
            <a:ext cx="9144000" cy="6858000"/>
          </a:xfrm>
          <a:prstGeom prst="rect">
            <a:avLst/>
          </a:prstGeom>
          <a:noFill/>
          <a:ln>
            <a:noFill/>
          </a:ln>
        </p:spPr>
      </p:pic>
      <p:sp>
        <p:nvSpPr>
          <p:cNvPr id="3" name="TextBox 2"/>
          <p:cNvSpPr txBox="1"/>
          <p:nvPr/>
        </p:nvSpPr>
        <p:spPr>
          <a:xfrm>
            <a:off x="0" y="1395933"/>
            <a:ext cx="9144000" cy="1384995"/>
          </a:xfrm>
          <a:prstGeom prst="rect">
            <a:avLst/>
          </a:prstGeom>
          <a:noFill/>
        </p:spPr>
        <p:txBody>
          <a:bodyPr wrap="square" rtlCol="0">
            <a:spAutoFit/>
          </a:bodyPr>
          <a:lstStyle/>
          <a:p>
            <a:pPr algn="ctr"/>
            <a:r>
              <a:rPr lang="ru-RU" sz="2800" b="1" dirty="0">
                <a:solidFill>
                  <a:srgbClr val="FFFF00"/>
                </a:solidFill>
                <a:effectLst>
                  <a:outerShdw blurRad="38100" dist="38100" dir="2700000" algn="tl">
                    <a:srgbClr val="000000">
                      <a:alpha val="43137"/>
                    </a:srgbClr>
                  </a:outerShdw>
                </a:effectLst>
              </a:rPr>
              <a:t>Дар учительства </a:t>
            </a:r>
            <a:r>
              <a:rPr lang="ru-RU" sz="2800" b="1" dirty="0"/>
              <a:t>–</a:t>
            </a:r>
            <a:r>
              <a:rPr lang="ru-RU" sz="2800" dirty="0"/>
              <a:t> это «механизм» передачи учащимся информации и её практического применения.</a:t>
            </a:r>
          </a:p>
          <a:p>
            <a:pPr algn="ctr"/>
            <a:endParaRPr lang="ru-RU"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jpg"/>
          <p:cNvPicPr>
            <a:picLocks noGrp="1" noChangeAspect="1"/>
          </p:cNvPicPr>
          <p:nvPr isPhoto="1"/>
        </p:nvPicPr>
        <p:blipFill>
          <a:blip r:embed="rId3" cstate="print"/>
          <a:stretch>
            <a:fillRect/>
          </a:stretch>
        </p:blipFill>
        <p:spPr>
          <a:xfrm>
            <a:off x="0" y="0"/>
            <a:ext cx="9144000" cy="6858000"/>
          </a:xfrm>
          <a:prstGeom prst="rect">
            <a:avLst/>
          </a:prstGeom>
          <a:noFill/>
          <a:ln>
            <a:noFill/>
          </a:ln>
        </p:spPr>
      </p:pic>
      <p:sp>
        <p:nvSpPr>
          <p:cNvPr id="3" name="TextBox 2"/>
          <p:cNvSpPr txBox="1"/>
          <p:nvPr/>
        </p:nvSpPr>
        <p:spPr>
          <a:xfrm>
            <a:off x="0" y="1340768"/>
            <a:ext cx="9144000" cy="954107"/>
          </a:xfrm>
          <a:prstGeom prst="rect">
            <a:avLst/>
          </a:prstGeom>
          <a:noFill/>
        </p:spPr>
        <p:txBody>
          <a:bodyPr wrap="square" rtlCol="0">
            <a:spAutoFit/>
          </a:bodyPr>
          <a:lstStyle/>
          <a:p>
            <a:pPr algn="ctr"/>
            <a:r>
              <a:rPr lang="ru-RU" sz="2800" b="1" dirty="0">
                <a:solidFill>
                  <a:srgbClr val="FFFF00"/>
                </a:solidFill>
                <a:effectLst>
                  <a:outerShdw blurRad="38100" dist="38100" dir="2700000" algn="tl">
                    <a:srgbClr val="000000">
                      <a:alpha val="43137"/>
                    </a:srgbClr>
                  </a:outerShdw>
                </a:effectLst>
              </a:rPr>
              <a:t>Этот дар важен для организации учительского служения </a:t>
            </a:r>
            <a:endParaRPr lang="ru-RU" sz="2800" b="1" dirty="0" smtClean="0">
              <a:solidFill>
                <a:srgbClr val="FFFF00"/>
              </a:solidFill>
              <a:effectLst>
                <a:outerShdw blurRad="38100" dist="38100" dir="2700000" algn="tl">
                  <a:srgbClr val="000000">
                    <a:alpha val="43137"/>
                  </a:srgbClr>
                </a:outerShdw>
              </a:effectLst>
            </a:endParaRPr>
          </a:p>
          <a:p>
            <a:pPr algn="ctr"/>
            <a:r>
              <a:rPr lang="ru-RU" sz="2800" b="1" dirty="0" smtClean="0">
                <a:solidFill>
                  <a:srgbClr val="FFFF00"/>
                </a:solidFill>
                <a:effectLst>
                  <a:outerShdw blurRad="38100" dist="38100" dir="2700000" algn="tl">
                    <a:srgbClr val="000000">
                      <a:alpha val="43137"/>
                    </a:srgbClr>
                  </a:outerShdw>
                </a:effectLst>
              </a:rPr>
              <a:t>церкви </a:t>
            </a:r>
            <a:r>
              <a:rPr lang="ru-RU" sz="2800" b="1" dirty="0">
                <a:solidFill>
                  <a:srgbClr val="FFFF00"/>
                </a:solidFill>
                <a:effectLst>
                  <a:outerShdw blurRad="38100" dist="38100" dir="2700000" algn="tl">
                    <a:srgbClr val="000000">
                      <a:alpha val="43137"/>
                    </a:srgbClr>
                  </a:outerShdw>
                </a:effectLst>
              </a:rPr>
              <a:t>и обучения:</a:t>
            </a:r>
          </a:p>
        </p:txBody>
      </p:sp>
      <p:sp>
        <p:nvSpPr>
          <p:cNvPr id="4" name="TextBox 3"/>
          <p:cNvSpPr txBox="1"/>
          <p:nvPr/>
        </p:nvSpPr>
        <p:spPr>
          <a:xfrm>
            <a:off x="251520" y="2272223"/>
            <a:ext cx="4032448" cy="2092881"/>
          </a:xfrm>
          <a:prstGeom prst="rect">
            <a:avLst/>
          </a:prstGeom>
          <a:noFill/>
        </p:spPr>
        <p:txBody>
          <a:bodyPr wrap="square" rtlCol="0">
            <a:spAutoFit/>
          </a:bodyPr>
          <a:lstStyle/>
          <a:p>
            <a:pPr marL="450850" indent="-450850">
              <a:buFont typeface="Wingdings" pitchFamily="2" charset="2"/>
              <a:buChar char="ü"/>
            </a:pPr>
            <a:r>
              <a:rPr lang="ru-RU" sz="2400" dirty="0" smtClean="0"/>
              <a:t>в </a:t>
            </a:r>
            <a:r>
              <a:rPr lang="ru-RU" sz="2400" dirty="0"/>
              <a:t>классах СШ и по подготовке к крещению;  </a:t>
            </a:r>
            <a:endParaRPr lang="ru-RU" sz="1000" dirty="0" smtClean="0"/>
          </a:p>
          <a:p>
            <a:pPr marL="450850" indent="-450850">
              <a:buFont typeface="Wingdings" pitchFamily="2" charset="2"/>
              <a:buChar char="ü"/>
            </a:pPr>
            <a:endParaRPr lang="ru-RU" sz="1000" dirty="0"/>
          </a:p>
          <a:p>
            <a:pPr marL="450850" indent="-450850">
              <a:buFont typeface="Wingdings" pitchFamily="2" charset="2"/>
              <a:buChar char="ü"/>
            </a:pPr>
            <a:r>
              <a:rPr lang="ru-RU" sz="2400" dirty="0"/>
              <a:t>на евангельских семинарах; </a:t>
            </a:r>
          </a:p>
          <a:p>
            <a:pPr>
              <a:buFont typeface="Wingdings" pitchFamily="2" charset="2"/>
              <a:buChar char="ü"/>
            </a:pPr>
            <a:endParaRPr lang="ru-RU" sz="2400" dirty="0"/>
          </a:p>
        </p:txBody>
      </p:sp>
      <p:sp>
        <p:nvSpPr>
          <p:cNvPr id="5" name="TextBox 4"/>
          <p:cNvSpPr txBox="1"/>
          <p:nvPr/>
        </p:nvSpPr>
        <p:spPr>
          <a:xfrm>
            <a:off x="4788024" y="2276872"/>
            <a:ext cx="4104456" cy="2092881"/>
          </a:xfrm>
          <a:prstGeom prst="rect">
            <a:avLst/>
          </a:prstGeom>
          <a:noFill/>
        </p:spPr>
        <p:txBody>
          <a:bodyPr wrap="square" rtlCol="0">
            <a:spAutoFit/>
          </a:bodyPr>
          <a:lstStyle/>
          <a:p>
            <a:pPr marL="450850" indent="-450850">
              <a:buFont typeface="Wingdings" pitchFamily="2" charset="2"/>
              <a:buChar char="ü"/>
            </a:pPr>
            <a:r>
              <a:rPr lang="ru-RU" sz="2400" dirty="0"/>
              <a:t>в малых группах по изучению Библии; </a:t>
            </a:r>
          </a:p>
          <a:p>
            <a:pPr marL="450850" indent="-450850">
              <a:buFont typeface="Wingdings" pitchFamily="2" charset="2"/>
              <a:buChar char="ü"/>
            </a:pPr>
            <a:endParaRPr lang="ru-RU" sz="1000" dirty="0"/>
          </a:p>
          <a:p>
            <a:pPr marL="450850" indent="-450850">
              <a:buFont typeface="Wingdings" pitchFamily="2" charset="2"/>
              <a:buChar char="ü"/>
            </a:pPr>
            <a:r>
              <a:rPr lang="ru-RU" sz="2400" dirty="0"/>
              <a:t>на богослужениях в середине недели; </a:t>
            </a:r>
          </a:p>
          <a:p>
            <a:pPr>
              <a:buFont typeface="Wingdings" pitchFamily="2" charset="2"/>
              <a:buChar char="ü"/>
            </a:pPr>
            <a:endParaRPr lang="ru-RU" sz="2400" dirty="0"/>
          </a:p>
        </p:txBody>
      </p:sp>
      <p:sp>
        <p:nvSpPr>
          <p:cNvPr id="7" name="TextBox 6"/>
          <p:cNvSpPr txBox="1"/>
          <p:nvPr/>
        </p:nvSpPr>
        <p:spPr>
          <a:xfrm>
            <a:off x="179512" y="4091588"/>
            <a:ext cx="8784977" cy="1569660"/>
          </a:xfrm>
          <a:prstGeom prst="rect">
            <a:avLst/>
          </a:prstGeom>
          <a:noFill/>
        </p:spPr>
        <p:txBody>
          <a:bodyPr wrap="square" rtlCol="0">
            <a:spAutoFit/>
          </a:bodyPr>
          <a:lstStyle/>
          <a:p>
            <a:pPr marL="541338" indent="-541338">
              <a:buFont typeface="Wingdings" pitchFamily="2" charset="2"/>
              <a:buChar char="ü"/>
            </a:pPr>
            <a:r>
              <a:rPr lang="ru-RU" sz="2400" dirty="0"/>
              <a:t>на занятиях, которые повышают духовный уровень и личную зрелость христиан и вооружают их навыками для христианского служения. </a:t>
            </a:r>
          </a:p>
          <a:p>
            <a:endParaRPr lang="ru-RU"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jpg"/>
          <p:cNvPicPr>
            <a:picLocks noGrp="1" noChangeAspect="1"/>
          </p:cNvPicPr>
          <p:nvPr isPhoto="1"/>
        </p:nvPicPr>
        <p:blipFill>
          <a:blip r:embed="rId2" cstate="print"/>
          <a:stretch>
            <a:fillRect/>
          </a:stretch>
        </p:blipFill>
        <p:spPr>
          <a:xfrm>
            <a:off x="0" y="0"/>
            <a:ext cx="9144000" cy="6858000"/>
          </a:xfrm>
          <a:prstGeom prst="rect">
            <a:avLst/>
          </a:prstGeom>
          <a:noFill/>
          <a:ln>
            <a:noFill/>
          </a:ln>
        </p:spPr>
      </p:pic>
      <p:sp>
        <p:nvSpPr>
          <p:cNvPr id="3" name="TextBox 2"/>
          <p:cNvSpPr txBox="1"/>
          <p:nvPr/>
        </p:nvSpPr>
        <p:spPr>
          <a:xfrm>
            <a:off x="323528" y="1484784"/>
            <a:ext cx="8424936" cy="4524315"/>
          </a:xfrm>
          <a:prstGeom prst="rect">
            <a:avLst/>
          </a:prstGeom>
          <a:noFill/>
        </p:spPr>
        <p:txBody>
          <a:bodyPr wrap="square" rtlCol="0">
            <a:spAutoFit/>
          </a:bodyPr>
          <a:lstStyle/>
          <a:p>
            <a:pPr algn="ctr"/>
            <a:r>
              <a:rPr lang="ru-RU" sz="3200" dirty="0"/>
              <a:t>Духовные дары: учительства, знания, мудрости, пасторства очень ценны в жизни Церкви. 90% адвентистов  узнают о Священном Писании, вероучении Церкви, о христианской жизни на уровне местной общины. </a:t>
            </a:r>
            <a:endParaRPr lang="ru-RU" sz="3200" dirty="0" smtClean="0"/>
          </a:p>
          <a:p>
            <a:pPr algn="ctr"/>
            <a:endParaRPr lang="ru-RU" sz="3200" dirty="0"/>
          </a:p>
          <a:p>
            <a:pPr algn="ctr"/>
            <a:r>
              <a:rPr lang="ru-RU" sz="3200" b="1" dirty="0" smtClean="0">
                <a:solidFill>
                  <a:srgbClr val="C00000"/>
                </a:solidFill>
              </a:rPr>
              <a:t>Важно</a:t>
            </a:r>
            <a:r>
              <a:rPr lang="ru-RU" sz="3200" b="1" dirty="0">
                <a:solidFill>
                  <a:srgbClr val="C00000"/>
                </a:solidFill>
              </a:rPr>
              <a:t>, чтобы дары учительства максимально использовались в местной церкви.</a:t>
            </a:r>
          </a:p>
          <a:p>
            <a:pPr algn="ctr"/>
            <a:endParaRPr lang="ru-RU" sz="32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jpg"/>
          <p:cNvPicPr>
            <a:picLocks noGrp="1" noChangeAspect="1"/>
          </p:cNvPicPr>
          <p:nvPr isPhoto="1"/>
        </p:nvPicPr>
        <p:blipFill>
          <a:blip r:embed="rId2" cstate="print"/>
          <a:stretch>
            <a:fillRect/>
          </a:stretch>
        </p:blipFill>
        <p:spPr>
          <a:xfrm>
            <a:off x="0" y="0"/>
            <a:ext cx="9144000" cy="6858000"/>
          </a:xfrm>
          <a:prstGeom prst="rect">
            <a:avLst/>
          </a:prstGeom>
          <a:noFill/>
          <a:ln>
            <a:noFill/>
          </a:ln>
        </p:spPr>
      </p:pic>
      <p:sp>
        <p:nvSpPr>
          <p:cNvPr id="3" name="TextBox 2"/>
          <p:cNvSpPr txBox="1"/>
          <p:nvPr/>
        </p:nvSpPr>
        <p:spPr>
          <a:xfrm>
            <a:off x="179512" y="1628800"/>
            <a:ext cx="6192688" cy="5262979"/>
          </a:xfrm>
          <a:prstGeom prst="rect">
            <a:avLst/>
          </a:prstGeom>
          <a:noFill/>
        </p:spPr>
        <p:txBody>
          <a:bodyPr wrap="square" rtlCol="0">
            <a:spAutoFit/>
          </a:bodyPr>
          <a:lstStyle/>
          <a:p>
            <a:pPr algn="ctr"/>
            <a:r>
              <a:rPr lang="ru-RU" sz="3200" dirty="0"/>
              <a:t>Учительство - основная задача Церкви: </a:t>
            </a:r>
            <a:endParaRPr lang="ru-RU" sz="3200" dirty="0" smtClean="0"/>
          </a:p>
          <a:p>
            <a:pPr algn="ctr"/>
            <a:r>
              <a:rPr lang="ru-RU" sz="3200" b="1" dirty="0" smtClean="0">
                <a:solidFill>
                  <a:srgbClr val="FFFF00"/>
                </a:solidFill>
                <a:effectLst>
                  <a:outerShdw blurRad="38100" dist="38100" dir="2700000" algn="tl">
                    <a:srgbClr val="000000">
                      <a:alpha val="43137"/>
                    </a:srgbClr>
                  </a:outerShdw>
                </a:effectLst>
              </a:rPr>
              <a:t>«</a:t>
            </a:r>
            <a:r>
              <a:rPr lang="ru-RU" sz="3200" b="1" dirty="0">
                <a:solidFill>
                  <a:srgbClr val="FFFF00"/>
                </a:solidFill>
                <a:effectLst>
                  <a:outerShdw blurRad="38100" dist="38100" dir="2700000" algn="tl">
                    <a:srgbClr val="000000">
                      <a:alpha val="43137"/>
                    </a:srgbClr>
                  </a:outerShdw>
                </a:effectLst>
              </a:rPr>
              <a:t>Уча их соблюдать все, </a:t>
            </a:r>
            <a:endParaRPr lang="ru-RU" sz="3200" b="1" dirty="0" smtClean="0">
              <a:solidFill>
                <a:srgbClr val="FFFF00"/>
              </a:solidFill>
              <a:effectLst>
                <a:outerShdw blurRad="38100" dist="38100" dir="2700000" algn="tl">
                  <a:srgbClr val="000000">
                    <a:alpha val="43137"/>
                  </a:srgbClr>
                </a:outerShdw>
              </a:effectLst>
            </a:endParaRPr>
          </a:p>
          <a:p>
            <a:pPr algn="ctr"/>
            <a:r>
              <a:rPr lang="ru-RU" sz="3200" b="1" dirty="0" smtClean="0">
                <a:solidFill>
                  <a:srgbClr val="FFFF00"/>
                </a:solidFill>
                <a:effectLst>
                  <a:outerShdw blurRad="38100" dist="38100" dir="2700000" algn="tl">
                    <a:srgbClr val="000000">
                      <a:alpha val="43137"/>
                    </a:srgbClr>
                  </a:outerShdw>
                </a:effectLst>
              </a:rPr>
              <a:t>что </a:t>
            </a:r>
            <a:r>
              <a:rPr lang="ru-RU" sz="3200" b="1" dirty="0">
                <a:solidFill>
                  <a:srgbClr val="FFFF00"/>
                </a:solidFill>
                <a:effectLst>
                  <a:outerShdw blurRad="38100" dist="38100" dir="2700000" algn="tl">
                    <a:srgbClr val="000000">
                      <a:alpha val="43137"/>
                    </a:srgbClr>
                  </a:outerShdw>
                </a:effectLst>
              </a:rPr>
              <a:t>Я повелел вам…» </a:t>
            </a:r>
            <a:r>
              <a:rPr lang="ru-RU" sz="2400" b="1" dirty="0">
                <a:solidFill>
                  <a:srgbClr val="FFFF00"/>
                </a:solidFill>
                <a:effectLst>
                  <a:outerShdw blurRad="38100" dist="38100" dir="2700000" algn="tl">
                    <a:srgbClr val="000000">
                      <a:alpha val="43137"/>
                    </a:srgbClr>
                  </a:outerShdw>
                </a:effectLst>
              </a:rPr>
              <a:t>(Мф. 28:20</a:t>
            </a:r>
            <a:r>
              <a:rPr lang="ru-RU" sz="2400" b="1" dirty="0" smtClean="0">
                <a:solidFill>
                  <a:srgbClr val="FFFF00"/>
                </a:solidFill>
                <a:effectLst>
                  <a:outerShdw blurRad="38100" dist="38100" dir="2700000" algn="tl">
                    <a:srgbClr val="000000">
                      <a:alpha val="43137"/>
                    </a:srgbClr>
                  </a:outerShdw>
                </a:effectLst>
              </a:rPr>
              <a:t>) </a:t>
            </a:r>
          </a:p>
          <a:p>
            <a:endParaRPr lang="ru-RU" sz="2400" dirty="0"/>
          </a:p>
          <a:p>
            <a:endParaRPr lang="ru-RU" sz="2400" dirty="0" smtClean="0"/>
          </a:p>
          <a:p>
            <a:pPr algn="ctr"/>
            <a:r>
              <a:rPr lang="ru-RU" sz="2400" dirty="0" smtClean="0"/>
              <a:t> </a:t>
            </a:r>
            <a:r>
              <a:rPr lang="ru-RU" sz="3200" dirty="0"/>
              <a:t>Дары учительства даны как средство передачи духовной истины членам Церкви </a:t>
            </a:r>
            <a:endParaRPr lang="ru-RU" sz="3200" dirty="0" smtClean="0"/>
          </a:p>
          <a:p>
            <a:pPr algn="ctr"/>
            <a:r>
              <a:rPr lang="ru-RU" sz="3200" dirty="0" smtClean="0"/>
              <a:t>и </a:t>
            </a:r>
            <a:r>
              <a:rPr lang="ru-RU" sz="3200" dirty="0"/>
              <a:t>другим людям. </a:t>
            </a:r>
          </a:p>
          <a:p>
            <a:endParaRPr lang="ru-RU"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1907704" y="1196752"/>
            <a:ext cx="6984776" cy="3539430"/>
          </a:xfrm>
          <a:prstGeom prst="rect">
            <a:avLst/>
          </a:prstGeom>
          <a:noFill/>
        </p:spPr>
        <p:txBody>
          <a:bodyPr wrap="square" rtlCol="0">
            <a:spAutoFit/>
          </a:bodyPr>
          <a:lstStyle/>
          <a:p>
            <a:r>
              <a:rPr lang="ru-RU" sz="3200" dirty="0" smtClean="0"/>
              <a:t>Это </a:t>
            </a:r>
            <a:r>
              <a:rPr lang="ru-RU" sz="3200" dirty="0"/>
              <a:t>уникальная способность, которой Бог наделяет некоторых членов Церкви Христовой, откапывать, накапливать, анализировать и разъяснять информацию и мысли, которые имеют большое значение для роста Церкви и ее благополучия.</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2224</Words>
  <Application>Microsoft Office PowerPoint</Application>
  <PresentationFormat>Экран (4:3)</PresentationFormat>
  <Paragraphs>191</Paragraphs>
  <Slides>31</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 Касап</dc:creator>
  <cp:lastModifiedBy>USER</cp:lastModifiedBy>
  <cp:revision>72</cp:revision>
  <dcterms:created xsi:type="dcterms:W3CDTF">2012-12-10T05:59:16Z</dcterms:created>
  <dcterms:modified xsi:type="dcterms:W3CDTF">2012-12-18T09:01:02Z</dcterms:modified>
</cp:coreProperties>
</file>