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6" r:id="rId2"/>
    <p:sldId id="256" r:id="rId3"/>
    <p:sldId id="259" r:id="rId4"/>
    <p:sldId id="257" r:id="rId5"/>
    <p:sldId id="262" r:id="rId6"/>
    <p:sldId id="263" r:id="rId7"/>
    <p:sldId id="260" r:id="rId8"/>
    <p:sldId id="261" r:id="rId9"/>
    <p:sldId id="264" r:id="rId10"/>
    <p:sldId id="296" r:id="rId11"/>
    <p:sldId id="302" r:id="rId12"/>
    <p:sldId id="301" r:id="rId13"/>
    <p:sldId id="300" r:id="rId14"/>
    <p:sldId id="299" r:id="rId15"/>
    <p:sldId id="298" r:id="rId16"/>
    <p:sldId id="295" r:id="rId17"/>
    <p:sldId id="266" r:id="rId18"/>
    <p:sldId id="267" r:id="rId19"/>
    <p:sldId id="268" r:id="rId20"/>
    <p:sldId id="304" r:id="rId21"/>
    <p:sldId id="305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689" y="0"/>
            <a:ext cx="105014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1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Возникший и неразрешенный конфликт с </a:t>
            </a:r>
            <a:r>
              <a:rPr lang="ru-RU" sz="2800" b="1" i="1" dirty="0"/>
              <a:t>кем-то из </a:t>
            </a:r>
            <a:r>
              <a:rPr lang="ru-RU" sz="2800" b="1" i="1" dirty="0" smtClean="0"/>
              <a:t>верующих.</a:t>
            </a:r>
          </a:p>
          <a:p>
            <a:pPr marL="457200" lvl="2" indent="0" algn="just">
              <a:buNone/>
            </a:pPr>
            <a:r>
              <a:rPr lang="ru-RU" sz="2600" dirty="0" smtClean="0"/>
              <a:t>Разногласия, ссоры, обиды, непрощение и не умение наладить здоровые отношения приводят к тому, что человек уходит из церкви, не желая иметь с верующими ничего общего. Это довольно таки распространенная причина.</a:t>
            </a:r>
            <a:endParaRPr lang="ru-RU" sz="26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2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Нравственное падение и жизнь в грехе.</a:t>
            </a:r>
          </a:p>
          <a:p>
            <a:pPr marL="457200" lvl="2" indent="0" algn="just">
              <a:buNone/>
            </a:pPr>
            <a:r>
              <a:rPr lang="ru-RU" sz="2600" dirty="0" smtClean="0"/>
              <a:t>Боясь огласки, осуждения и испытывая чувство вины, человек может покинуть братство, считая себя не достойным. Либо морально пасть настолько, что не будет испытывать нужду в Боге.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3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Сильное </a:t>
            </a:r>
            <a:r>
              <a:rPr lang="ru-RU" sz="2800" b="1" i="1" dirty="0"/>
              <a:t>влияние </a:t>
            </a:r>
            <a:r>
              <a:rPr lang="ru-RU" sz="2800" b="1" i="1" dirty="0" smtClean="0"/>
              <a:t>и давление со </a:t>
            </a:r>
            <a:r>
              <a:rPr lang="ru-RU" sz="2800" b="1" i="1" dirty="0"/>
              <a:t>стороны неверующих </a:t>
            </a:r>
            <a:r>
              <a:rPr lang="ru-RU" sz="2800" b="1" i="1" dirty="0" smtClean="0"/>
              <a:t>членов семьи.</a:t>
            </a:r>
          </a:p>
          <a:p>
            <a:pPr marL="457200" lvl="2" indent="0" algn="just">
              <a:buNone/>
            </a:pPr>
            <a:r>
              <a:rPr lang="ru-RU" sz="2600" dirty="0" smtClean="0"/>
              <a:t>Не выдерживая продолжительного сильного давления родственников человек перестает посещать церковь. Также сильное влияние на человека могут оказывать традиции и устои.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4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Отсутствие </a:t>
            </a:r>
            <a:r>
              <a:rPr lang="ru-RU" sz="2800" b="1" i="1" dirty="0"/>
              <a:t>близких друзей в </a:t>
            </a:r>
            <a:r>
              <a:rPr lang="ru-RU" sz="2800" b="1" i="1" dirty="0" smtClean="0"/>
              <a:t>общине.</a:t>
            </a:r>
          </a:p>
          <a:p>
            <a:pPr marL="457200" lvl="2" indent="0" algn="just">
              <a:buNone/>
            </a:pPr>
            <a:r>
              <a:rPr lang="ru-RU" sz="2600" dirty="0" smtClean="0"/>
              <a:t>Если человек будет одинок в общине, то со временем он может оставить церковь. Человеку нужен не только Бог, но и заинтересованные в нем люди.</a:t>
            </a:r>
            <a:endParaRPr lang="ru-RU" sz="26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5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Разочарование и кризис веры.</a:t>
            </a:r>
          </a:p>
          <a:p>
            <a:pPr marL="457200" lvl="2" indent="0" algn="just">
              <a:buNone/>
            </a:pPr>
            <a:r>
              <a:rPr lang="ru-RU" sz="2600" dirty="0" smtClean="0"/>
              <a:t>Разочарование наступает в связи с завышенными ожиданиями и несбывшимися надеждами. В такие минуты человек может разочароваться в Боге, в верующих, в самом себе.</a:t>
            </a:r>
            <a:endParaRPr lang="ru-RU" sz="26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6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Несогласие </a:t>
            </a:r>
            <a:r>
              <a:rPr lang="ru-RU" sz="2800" b="1" i="1" dirty="0"/>
              <a:t>с </a:t>
            </a:r>
            <a:r>
              <a:rPr lang="ru-RU" sz="2800" b="1" i="1" dirty="0" smtClean="0"/>
              <a:t>вероучением </a:t>
            </a:r>
            <a:r>
              <a:rPr lang="ru-RU" sz="2800" b="1" i="1" dirty="0"/>
              <a:t>церкви, ересь </a:t>
            </a:r>
            <a:r>
              <a:rPr lang="ru-RU" sz="2800" b="1" i="1" dirty="0" smtClean="0"/>
              <a:t>и </a:t>
            </a:r>
            <a:r>
              <a:rPr lang="ru-RU" sz="2800" b="1" i="1" dirty="0"/>
              <a:t>заблуждения</a:t>
            </a:r>
            <a:r>
              <a:rPr lang="ru-RU" sz="2800" b="1" i="1" dirty="0" smtClean="0"/>
              <a:t>.</a:t>
            </a:r>
          </a:p>
          <a:p>
            <a:pPr marL="457200" lvl="2" indent="0" algn="just">
              <a:buNone/>
            </a:pPr>
            <a:r>
              <a:rPr lang="ru-RU" sz="2600" dirty="0" smtClean="0"/>
              <a:t>Сомнения в истинности учения церкви, неспособность различить заблуждения, а также пленение ума ересью могут подтолкнуть верующего человека уйти из церкви.</a:t>
            </a:r>
            <a:endParaRPr lang="ru-RU" sz="26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новая проблема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ictures\empty-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5" y="1268761"/>
            <a:ext cx="2758431" cy="3172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новая проблема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люди оставляют церковь, вовсе не современная проблема. Люди во все времена оставляли церковь по разным причинам.</a:t>
            </a:r>
          </a:p>
          <a:p>
            <a:pPr marL="457200" lvl="2" indent="0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в ранней христианской церкви были случаи, когда люди оставляли общину.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empty-chu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72988" cy="54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новая проблема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оставлять собрания своего, как есть у некоторых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обычай…»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Евреям 10:25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57200" lvl="2" indent="0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«Ибо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Димас оставил меня, возлюбив нынешний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век, и пошел в Фессалонику…»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Тимофею 4:10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empty-chu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72988" cy="54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новая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dirty="0" smtClean="0"/>
              <a:t>Причины ухода людей из церкви  можно условно разделить на две: 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457200" lvl="2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А)</a:t>
            </a:r>
            <a:r>
              <a:rPr lang="ru-RU" sz="2800" dirty="0" smtClean="0"/>
              <a:t> по вине самого человека (уход по личным соображениям);</a:t>
            </a:r>
          </a:p>
          <a:p>
            <a:pPr marL="457200" lvl="2" indent="0" algn="just">
              <a:buNone/>
            </a:pPr>
            <a:endParaRPr lang="ru-RU" dirty="0" smtClean="0"/>
          </a:p>
          <a:p>
            <a:pPr marL="457200" lvl="2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Б)</a:t>
            </a:r>
            <a:r>
              <a:rPr lang="ru-RU" sz="2800" dirty="0" smtClean="0"/>
              <a:t> по вине самой церкви (отдельных верующих, пастора).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empty-chu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72988" cy="54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76872"/>
            <a:ext cx="7315200" cy="2834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уходят 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церкви?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empty-church-pew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01622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новая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Если причина ухода из церкви кроется в самом человеке, а мы сделали со своей стороны все возможное, то это не должно нас так сильно тревожить. Это выбор и решение самого человека.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empty-chu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72988" cy="54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новая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Однако серьезным поводом для беспокойства должны стать нездоровая атмосфера и существующие проблемы в церкви </a:t>
            </a:r>
            <a:r>
              <a:rPr lang="ru-RU" sz="2800" b="1" dirty="0" smtClean="0"/>
              <a:t>из-за которых люди уходят</a:t>
            </a:r>
            <a:r>
              <a:rPr lang="ru-RU" sz="2800" dirty="0" smtClean="0"/>
              <a:t>!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empty-chu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72988" cy="54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689" y="0"/>
            <a:ext cx="105014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чего начать?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anne_rice_can_leave_christianity_but_im_staying-460x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0" y="1284401"/>
            <a:ext cx="5068738" cy="3084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с причин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начать работать с людьми, оставившими церковь, нужно как следует разобраться в причинах.</a:t>
            </a:r>
          </a:p>
          <a:p>
            <a:pPr marL="457200" lvl="2" indent="0" algn="just">
              <a:buNone/>
            </a:pPr>
            <a:endParaRPr lang="ru-RU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человек перестал посещать богослужения? Что побудило его уйти из церкви? Из-за чего он охладел в вере?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ictures\anne_rice_can_leave_christianity_but_im_staying-460x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748982" cy="499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с причин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люди уходят из церкви, потому что все дело в них самих? В их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сомнениях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обидах, проблемах?</a:t>
            </a:r>
          </a:p>
          <a:p>
            <a:pPr marL="457200" lvl="2" indent="0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может все дело в самой церкви? В формальных богослужениях, в не здоровой атмосфере?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ictures\anne_rice_can_leave_christianity_but_im_staying-460x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748982" cy="499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Почему, на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взгляд, люди уходят из церкви?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задание: обсуждение в группах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G_Leaving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845683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ричины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ictures\eme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4" y="1268760"/>
            <a:ext cx="3183187" cy="318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Санд считает, что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«Отступничество – это скорее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социологическая, чем теологическая проблема. Только 2% из тех, кто уходит из Церкви, больше не верят в ее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учение».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«Остальные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 уходят потому, что у них возникают осложнения в области личностных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взаимоотношений…».</a:t>
            </a:r>
          </a:p>
          <a:p>
            <a:pPr marL="0" indent="0" algn="just">
              <a:buNone/>
            </a:pP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1325" lvl="0" indent="-441325" algn="just">
              <a:buClr>
                <a:srgbClr val="FF86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Рассмотрим подробно возможные причины ухода людей из церкви</a:t>
            </a: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em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595</TotalTime>
  <Words>601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Перспектива</vt:lpstr>
      <vt:lpstr>Презентация PowerPoint</vt:lpstr>
      <vt:lpstr>Почему  люди уходят  из церкви?</vt:lpstr>
      <vt:lpstr>С чего начать?</vt:lpstr>
      <vt:lpstr>Начать с причин</vt:lpstr>
      <vt:lpstr>Начать с причин</vt:lpstr>
      <vt:lpstr>Почему, на ваш взгляд, люди уходят из церкви?</vt:lpstr>
      <vt:lpstr>Причины</vt:lpstr>
      <vt:lpstr>Причины</vt:lpstr>
      <vt:lpstr>Причины</vt:lpstr>
      <vt:lpstr>Причина 1</vt:lpstr>
      <vt:lpstr>Причина 2</vt:lpstr>
      <vt:lpstr>Причина 3</vt:lpstr>
      <vt:lpstr>Причина 4</vt:lpstr>
      <vt:lpstr>Причина 5</vt:lpstr>
      <vt:lpstr>Причина 6</vt:lpstr>
      <vt:lpstr>Не новая проблема</vt:lpstr>
      <vt:lpstr>Не новая проблема</vt:lpstr>
      <vt:lpstr>Не новая проблема</vt:lpstr>
      <vt:lpstr>Не новая проблема</vt:lpstr>
      <vt:lpstr>Не новая проблема</vt:lpstr>
      <vt:lpstr>Не новая проблема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люди уходят из Церкви?</dc:title>
  <dc:subject>Работа с людьми оставившими церковь</dc:subject>
  <dc:creator>Синицын А.В. (ВВО;ЗРС)</dc:creator>
  <cp:revision>27</cp:revision>
  <dcterms:created xsi:type="dcterms:W3CDTF">2013-07-13T12:17:32Z</dcterms:created>
  <dcterms:modified xsi:type="dcterms:W3CDTF">2013-09-27T02:44:12Z</dcterms:modified>
</cp:coreProperties>
</file>