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Override6.xml" ContentType="application/vnd.openxmlformats-officedocument.themeOverr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charts/chart10.xml" ContentType="application/vnd.openxmlformats-officedocument.drawingml.char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charts/chart4.xml" ContentType="application/vnd.openxmlformats-officedocument.drawingml.char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Override10.xml" ContentType="application/vnd.openxmlformats-officedocument.themeOverride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19" r:id="rId2"/>
    <p:sldMasterId id="2147483831" r:id="rId3"/>
    <p:sldMasterId id="2147483843" r:id="rId4"/>
    <p:sldMasterId id="2147483867" r:id="rId5"/>
    <p:sldMasterId id="2147483879" r:id="rId6"/>
    <p:sldMasterId id="2147483891" r:id="rId7"/>
    <p:sldMasterId id="2147483915" r:id="rId8"/>
    <p:sldMasterId id="2147483939" r:id="rId9"/>
    <p:sldMasterId id="2147483951" r:id="rId10"/>
    <p:sldMasterId id="2147483963" r:id="rId11"/>
    <p:sldMasterId id="2147483975" r:id="rId12"/>
    <p:sldMasterId id="2147483999" r:id="rId13"/>
    <p:sldMasterId id="2147484011" r:id="rId14"/>
    <p:sldMasterId id="2147484023" r:id="rId15"/>
    <p:sldMasterId id="2147484035" r:id="rId16"/>
    <p:sldMasterId id="2147484047" r:id="rId17"/>
  </p:sldMasterIdLst>
  <p:notesMasterIdLst>
    <p:notesMasterId r:id="rId71"/>
  </p:notesMasterIdLst>
  <p:sldIdLst>
    <p:sldId id="373" r:id="rId18"/>
    <p:sldId id="424" r:id="rId19"/>
    <p:sldId id="412" r:id="rId20"/>
    <p:sldId id="413" r:id="rId21"/>
    <p:sldId id="414" r:id="rId22"/>
    <p:sldId id="377" r:id="rId23"/>
    <p:sldId id="378" r:id="rId24"/>
    <p:sldId id="457" r:id="rId25"/>
    <p:sldId id="381" r:id="rId26"/>
    <p:sldId id="460" r:id="rId27"/>
    <p:sldId id="391" r:id="rId28"/>
    <p:sldId id="382" r:id="rId29"/>
    <p:sldId id="459" r:id="rId30"/>
    <p:sldId id="383" r:id="rId31"/>
    <p:sldId id="288" r:id="rId32"/>
    <p:sldId id="398" r:id="rId33"/>
    <p:sldId id="387" r:id="rId34"/>
    <p:sldId id="432" r:id="rId35"/>
    <p:sldId id="433" r:id="rId36"/>
    <p:sldId id="434" r:id="rId37"/>
    <p:sldId id="435" r:id="rId38"/>
    <p:sldId id="436" r:id="rId39"/>
    <p:sldId id="437" r:id="rId40"/>
    <p:sldId id="438" r:id="rId41"/>
    <p:sldId id="439" r:id="rId42"/>
    <p:sldId id="440" r:id="rId43"/>
    <p:sldId id="441" r:id="rId44"/>
    <p:sldId id="442" r:id="rId45"/>
    <p:sldId id="443" r:id="rId46"/>
    <p:sldId id="444" r:id="rId47"/>
    <p:sldId id="445" r:id="rId48"/>
    <p:sldId id="446" r:id="rId49"/>
    <p:sldId id="447" r:id="rId50"/>
    <p:sldId id="448" r:id="rId51"/>
    <p:sldId id="449" r:id="rId52"/>
    <p:sldId id="450" r:id="rId53"/>
    <p:sldId id="451" r:id="rId54"/>
    <p:sldId id="454" r:id="rId55"/>
    <p:sldId id="464" r:id="rId56"/>
    <p:sldId id="461" r:id="rId57"/>
    <p:sldId id="467" r:id="rId58"/>
    <p:sldId id="388" r:id="rId59"/>
    <p:sldId id="471" r:id="rId60"/>
    <p:sldId id="473" r:id="rId61"/>
    <p:sldId id="474" r:id="rId62"/>
    <p:sldId id="401" r:id="rId63"/>
    <p:sldId id="428" r:id="rId64"/>
    <p:sldId id="400" r:id="rId65"/>
    <p:sldId id="472" r:id="rId66"/>
    <p:sldId id="410" r:id="rId67"/>
    <p:sldId id="431" r:id="rId68"/>
    <p:sldId id="458" r:id="rId69"/>
    <p:sldId id="341" r:id="rId70"/>
  </p:sldIdLst>
  <p:sldSz cx="9144000" cy="6858000" type="screen4x3"/>
  <p:notesSz cx="6858000" cy="9144000"/>
  <p:defaultTextStyle>
    <a:defPPr>
      <a:defRPr lang="en-US"/>
    </a:defPPr>
    <a:lvl1pPr marL="0" algn="l" defTabSz="913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51" algn="l" defTabSz="913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09" algn="l" defTabSz="913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70" algn="l" defTabSz="913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24" algn="l" defTabSz="913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777" algn="l" defTabSz="913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537" algn="l" defTabSz="913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87" algn="l" defTabSz="913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047" algn="l" defTabSz="913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9933"/>
    <a:srgbClr val="FFCC00"/>
    <a:srgbClr val="993300"/>
    <a:srgbClr val="660066"/>
    <a:srgbClr val="FFFF00"/>
    <a:srgbClr val="FF0000"/>
    <a:srgbClr val="FF33CC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4660"/>
  </p:normalViewPr>
  <p:slideViewPr>
    <p:cSldViewPr>
      <p:cViewPr varScale="1">
        <p:scale>
          <a:sx n="50" d="100"/>
          <a:sy n="50" d="100"/>
        </p:scale>
        <p:origin x="-124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44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12.xlsx"/><Relationship Id="rId1" Type="http://schemas.openxmlformats.org/officeDocument/2006/relationships/themeOverride" Target="../theme/themeOverride1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4261460356072363E-2"/>
                  <c:y val="-1.8885741265344681E-2"/>
                </c:manualLayout>
              </c:layout>
              <c:showVal val="1"/>
            </c:dLbl>
            <c:dLbl>
              <c:idx val="1"/>
              <c:layout>
                <c:manualLayout>
                  <c:x val="1.4261460356072363E-2"/>
                  <c:y val="-1.3028479090638269E-2"/>
                </c:manualLayout>
              </c:layout>
              <c:showVal val="1"/>
            </c:dLbl>
            <c:dLbl>
              <c:idx val="2"/>
              <c:layout>
                <c:manualLayout>
                  <c:x val="9.5075154651999803E-3"/>
                  <c:y val="-1.5082963338433489E-2"/>
                </c:manualLayout>
              </c:layout>
              <c:showVal val="1"/>
            </c:dLbl>
            <c:dLbl>
              <c:idx val="3"/>
              <c:layout>
                <c:manualLayout>
                  <c:x val="2.2184493887223704E-2"/>
                  <c:y val="-1.6154618756629401E-2"/>
                </c:manualLayout>
              </c:layout>
              <c:showVal val="1"/>
            </c:dLbl>
            <c:dLbl>
              <c:idx val="4"/>
              <c:layout>
                <c:manualLayout>
                  <c:x val="1.4261460356072363E-2"/>
                  <c:y val="-3.5410950755801432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2012</c:v>
                </c:pt>
                <c:pt idx="4">
                  <c:v>2015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27380</c:v>
                </c:pt>
                <c:pt idx="1">
                  <c:v>37857</c:v>
                </c:pt>
                <c:pt idx="2">
                  <c:v>47554</c:v>
                </c:pt>
                <c:pt idx="3">
                  <c:v>49254</c:v>
                </c:pt>
                <c:pt idx="4">
                  <c:v>0</c:v>
                </c:pt>
              </c:numCache>
            </c:numRef>
          </c:val>
        </c:ser>
        <c:dLbls>
          <c:showVal val="1"/>
        </c:dLbls>
        <c:gapDepth val="0"/>
        <c:shape val="box"/>
        <c:axId val="133502848"/>
        <c:axId val="133504384"/>
        <c:axId val="0"/>
      </c:bar3DChart>
      <c:catAx>
        <c:axId val="133502848"/>
        <c:scaling>
          <c:orientation val="minMax"/>
        </c:scaling>
        <c:axPos val="b"/>
        <c:tickLblPos val="nextTo"/>
        <c:crossAx val="133504384"/>
        <c:crosses val="autoZero"/>
        <c:auto val="1"/>
        <c:lblAlgn val="ctr"/>
        <c:lblOffset val="100"/>
      </c:catAx>
      <c:valAx>
        <c:axId val="13350438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133502848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4261460356072361E-2"/>
                  <c:y val="-2.1246458923512752E-2"/>
                </c:manualLayout>
              </c:layout>
              <c:showVal val="1"/>
            </c:dLbl>
            <c:dLbl>
              <c:idx val="1"/>
              <c:layout>
                <c:manualLayout>
                  <c:x val="1.9015280474763141E-2"/>
                  <c:y val="-1.6525209490456761E-2"/>
                </c:manualLayout>
              </c:layout>
              <c:showVal val="1"/>
            </c:dLbl>
            <c:dLbl>
              <c:idx val="2"/>
              <c:layout>
                <c:manualLayout>
                  <c:x val="1.7430548996351287E-2"/>
                  <c:y val="-2.5968451889689423E-2"/>
                </c:manualLayout>
              </c:layout>
              <c:showVal val="1"/>
            </c:dLbl>
            <c:dLbl>
              <c:idx val="3"/>
              <c:layout>
                <c:manualLayout>
                  <c:x val="1.7430673768532901E-2"/>
                  <c:y val="-3.3050233097633344E-2"/>
                </c:manualLayout>
              </c:layout>
              <c:showVal val="1"/>
            </c:dLbl>
            <c:dLbl>
              <c:idx val="4"/>
              <c:layout>
                <c:manualLayout>
                  <c:x val="1.5846067062302623E-2"/>
                  <c:y val="-2.3607362464961066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324</c:v>
                </c:pt>
                <c:pt idx="1">
                  <c:v>339</c:v>
                </c:pt>
                <c:pt idx="2">
                  <c:v>261</c:v>
                </c:pt>
                <c:pt idx="3">
                  <c:v>657</c:v>
                </c:pt>
                <c:pt idx="4">
                  <c:v>540</c:v>
                </c:pt>
              </c:numCache>
            </c:numRef>
          </c:val>
        </c:ser>
        <c:dLbls>
          <c:showVal val="1"/>
        </c:dLbls>
        <c:gapDepth val="0"/>
        <c:shape val="box"/>
        <c:axId val="152245760"/>
        <c:axId val="152247296"/>
        <c:axId val="0"/>
      </c:bar3DChart>
      <c:catAx>
        <c:axId val="152245760"/>
        <c:scaling>
          <c:orientation val="minMax"/>
        </c:scaling>
        <c:axPos val="b"/>
        <c:tickLblPos val="nextTo"/>
        <c:crossAx val="152247296"/>
        <c:crosses val="autoZero"/>
        <c:auto val="1"/>
        <c:lblAlgn val="ctr"/>
        <c:lblOffset val="100"/>
      </c:catAx>
      <c:valAx>
        <c:axId val="15224729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152245760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2676853649842121E-2"/>
                  <c:y val="-3.3050047214353215E-2"/>
                </c:manualLayout>
              </c:layout>
              <c:showVal val="1"/>
            </c:dLbl>
            <c:dLbl>
              <c:idx val="1"/>
              <c:layout>
                <c:manualLayout>
                  <c:x val="1.7430673768532901E-2"/>
                  <c:y val="-2.5968080123129084E-2"/>
                </c:manualLayout>
              </c:layout>
              <c:showVal val="1"/>
            </c:dLbl>
            <c:dLbl>
              <c:idx val="2"/>
              <c:layout>
                <c:manualLayout>
                  <c:x val="1.5845942290121026E-2"/>
                  <c:y val="-3.7771668413969603E-2"/>
                </c:manualLayout>
              </c:layout>
              <c:showVal val="1"/>
            </c:dLbl>
            <c:dLbl>
              <c:idx val="3"/>
              <c:layout>
                <c:manualLayout>
                  <c:x val="2.0599887180993412E-2"/>
                  <c:y val="-2.3607362464961066E-2"/>
                </c:manualLayout>
              </c:layout>
              <c:showVal val="1"/>
            </c:dLbl>
            <c:dLbl>
              <c:idx val="4"/>
              <c:layout>
                <c:manualLayout>
                  <c:x val="2.0599887180993412E-2"/>
                  <c:y val="-2.6511231067787914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2612</c:v>
                </c:pt>
                <c:pt idx="1">
                  <c:v>3214</c:v>
                </c:pt>
                <c:pt idx="2">
                  <c:v>3201</c:v>
                </c:pt>
                <c:pt idx="3">
                  <c:v>1836</c:v>
                </c:pt>
                <c:pt idx="4">
                  <c:v>1294</c:v>
                </c:pt>
              </c:numCache>
            </c:numRef>
          </c:val>
        </c:ser>
        <c:dLbls>
          <c:showVal val="1"/>
        </c:dLbls>
        <c:gapDepth val="0"/>
        <c:shape val="box"/>
        <c:axId val="153212800"/>
        <c:axId val="153214336"/>
        <c:axId val="0"/>
      </c:bar3DChart>
      <c:catAx>
        <c:axId val="153212800"/>
        <c:scaling>
          <c:orientation val="minMax"/>
        </c:scaling>
        <c:axPos val="b"/>
        <c:tickLblPos val="nextTo"/>
        <c:crossAx val="153214336"/>
        <c:crosses val="autoZero"/>
        <c:auto val="1"/>
        <c:lblAlgn val="ctr"/>
        <c:lblOffset val="100"/>
      </c:catAx>
      <c:valAx>
        <c:axId val="15321433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153212800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4261460356072361E-2"/>
                  <c:y val="-1.8885741265344667E-2"/>
                </c:manualLayout>
              </c:layout>
              <c:showVal val="1"/>
            </c:dLbl>
            <c:dLbl>
              <c:idx val="1"/>
              <c:layout>
                <c:manualLayout>
                  <c:x val="1.5846067062302623E-2"/>
                  <c:y val="-3.0689515439465305E-2"/>
                </c:manualLayout>
              </c:layout>
              <c:showVal val="1"/>
            </c:dLbl>
            <c:dLbl>
              <c:idx val="2"/>
              <c:layout>
                <c:manualLayout>
                  <c:x val="1.2676728877660503E-2"/>
                  <c:y val="-2.8328797781297172E-2"/>
                </c:manualLayout>
              </c:layout>
              <c:showVal val="1"/>
            </c:dLbl>
            <c:dLbl>
              <c:idx val="3"/>
              <c:layout>
                <c:manualLayout>
                  <c:x val="2.0599887180993412E-2"/>
                  <c:y val="-4.4853821388473818E-2"/>
                </c:manualLayout>
              </c:layout>
              <c:showVal val="1"/>
            </c:dLbl>
            <c:dLbl>
              <c:idx val="4"/>
              <c:layout>
                <c:manualLayout>
                  <c:x val="1.4261460356072361E-2"/>
                  <c:y val="-3.5410950755801418E-2"/>
                </c:manualLayout>
              </c:layout>
              <c:showVal val="1"/>
            </c:dLbl>
            <c:showVal val="1"/>
          </c:dLbls>
          <c:cat>
            <c:strRef>
              <c:f>Sheet1!$B$1:$E$1</c:f>
              <c:strCache>
                <c:ptCount val="4"/>
                <c:pt idx="0">
                  <c:v>2000</c:v>
                </c:pt>
                <c:pt idx="1">
                  <c:v>2001-2005</c:v>
                </c:pt>
                <c:pt idx="2">
                  <c:v>2006-2010</c:v>
                </c:pt>
                <c:pt idx="3">
                  <c:v>2011-2015</c:v>
                </c:pt>
              </c:strCache>
            </c:strRef>
          </c:cat>
          <c:val>
            <c:numRef>
              <c:f>Sheet1!$B$2:$E$2</c:f>
              <c:numCache>
                <c:formatCode>#,##0</c:formatCode>
                <c:ptCount val="4"/>
                <c:pt idx="0">
                  <c:v>1000000</c:v>
                </c:pt>
                <c:pt idx="1">
                  <c:v>4000000</c:v>
                </c:pt>
                <c:pt idx="2">
                  <c:v>70000000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  <c:gapDepth val="0"/>
        <c:shape val="box"/>
        <c:axId val="46936448"/>
        <c:axId val="46937984"/>
        <c:axId val="0"/>
      </c:bar3DChart>
      <c:catAx>
        <c:axId val="46936448"/>
        <c:scaling>
          <c:orientation val="minMax"/>
        </c:scaling>
        <c:axPos val="b"/>
        <c:tickLblPos val="nextTo"/>
        <c:crossAx val="46937984"/>
        <c:crosses val="autoZero"/>
        <c:auto val="1"/>
        <c:lblAlgn val="ctr"/>
        <c:lblOffset val="100"/>
      </c:catAx>
      <c:valAx>
        <c:axId val="4693798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46936448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4261460356072361E-2"/>
                  <c:y val="-1.8885741265344667E-2"/>
                </c:manualLayout>
              </c:layout>
              <c:showVal val="1"/>
            </c:dLbl>
            <c:dLbl>
              <c:idx val="1"/>
              <c:layout>
                <c:manualLayout>
                  <c:x val="2.0599887180993412E-2"/>
                  <c:y val="-2.3607362464961066E-2"/>
                </c:manualLayout>
              </c:layout>
              <c:showVal val="1"/>
            </c:dLbl>
            <c:dLbl>
              <c:idx val="2"/>
              <c:layout>
                <c:manualLayout>
                  <c:x val="1.4261335583890764E-2"/>
                  <c:y val="-2.5968080123129084E-2"/>
                </c:manualLayout>
              </c:layout>
              <c:showVal val="1"/>
            </c:dLbl>
            <c:dLbl>
              <c:idx val="3"/>
              <c:layout>
                <c:manualLayout>
                  <c:x val="2.0599887180993412E-2"/>
                  <c:y val="-2.8328797781297158E-2"/>
                </c:manualLayout>
              </c:layout>
              <c:showVal val="1"/>
            </c:dLbl>
            <c:dLbl>
              <c:idx val="4"/>
              <c:layout>
                <c:manualLayout>
                  <c:x val="9.5076402373815844E-3"/>
                  <c:y val="-2.7692333429992683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4561</c:v>
                </c:pt>
                <c:pt idx="1">
                  <c:v>4767</c:v>
                </c:pt>
                <c:pt idx="2">
                  <c:v>5456</c:v>
                </c:pt>
                <c:pt idx="3">
                  <c:v>6170</c:v>
                </c:pt>
                <c:pt idx="4">
                  <c:v>6627</c:v>
                </c:pt>
              </c:numCache>
            </c:numRef>
          </c:val>
        </c:ser>
        <c:dLbls>
          <c:showVal val="1"/>
        </c:dLbls>
        <c:gapDepth val="0"/>
        <c:shape val="box"/>
        <c:axId val="133933312"/>
        <c:axId val="133984256"/>
        <c:axId val="0"/>
      </c:bar3DChart>
      <c:catAx>
        <c:axId val="133933312"/>
        <c:scaling>
          <c:orientation val="minMax"/>
        </c:scaling>
        <c:axPos val="b"/>
        <c:tickLblPos val="nextTo"/>
        <c:crossAx val="133984256"/>
        <c:crosses val="autoZero"/>
        <c:auto val="1"/>
        <c:lblAlgn val="ctr"/>
        <c:lblOffset val="100"/>
      </c:catAx>
      <c:valAx>
        <c:axId val="13398425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133933312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2.2184493887223704E-2"/>
                  <c:y val="-2.0823946227684752E-2"/>
                </c:manualLayout>
              </c:layout>
              <c:showVal val="1"/>
            </c:dLbl>
            <c:dLbl>
              <c:idx val="1"/>
              <c:layout>
                <c:manualLayout>
                  <c:x val="1.7430673768532901E-2"/>
                  <c:y val="-3.3050047214353215E-2"/>
                </c:manualLayout>
              </c:layout>
              <c:showVal val="1"/>
            </c:dLbl>
            <c:dLbl>
              <c:idx val="2"/>
              <c:layout>
                <c:manualLayout>
                  <c:x val="1.5845942290121026E-2"/>
                  <c:y val="-4.6684957581435468E-2"/>
                </c:manualLayout>
              </c:layout>
              <c:showVal val="1"/>
            </c:dLbl>
            <c:dLbl>
              <c:idx val="3"/>
              <c:layout>
                <c:manualLayout>
                  <c:x val="1.2676853649842121E-2"/>
                  <c:y val="-4.4854007271753919E-2"/>
                </c:manualLayout>
              </c:layout>
              <c:showVal val="1"/>
            </c:dLbl>
            <c:dLbl>
              <c:idx val="4"/>
              <c:layout>
                <c:manualLayout>
                  <c:x val="1.5846067062302623E-2"/>
                  <c:y val="-4.7214353163361672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2320</c:v>
                </c:pt>
                <c:pt idx="1">
                  <c:v>1843</c:v>
                </c:pt>
                <c:pt idx="2">
                  <c:v>2079</c:v>
                </c:pt>
                <c:pt idx="3">
                  <c:v>2612</c:v>
                </c:pt>
                <c:pt idx="4">
                  <c:v>2489</c:v>
                </c:pt>
              </c:numCache>
            </c:numRef>
          </c:val>
        </c:ser>
        <c:dLbls>
          <c:showVal val="1"/>
        </c:dLbls>
        <c:gapDepth val="0"/>
        <c:shape val="box"/>
        <c:axId val="134904448"/>
        <c:axId val="135070080"/>
        <c:axId val="0"/>
      </c:bar3DChart>
      <c:catAx>
        <c:axId val="134904448"/>
        <c:scaling>
          <c:orientation val="minMax"/>
        </c:scaling>
        <c:axPos val="b"/>
        <c:tickLblPos val="nextTo"/>
        <c:crossAx val="135070080"/>
        <c:crosses val="autoZero"/>
        <c:auto val="1"/>
        <c:lblAlgn val="ctr"/>
        <c:lblOffset val="100"/>
      </c:catAx>
      <c:valAx>
        <c:axId val="13507008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134904448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4261460356072361E-2"/>
                  <c:y val="-3.0689329556185092E-2"/>
                </c:manualLayout>
              </c:layout>
              <c:showVal val="1"/>
            </c:dLbl>
            <c:dLbl>
              <c:idx val="1"/>
              <c:layout>
                <c:manualLayout>
                  <c:x val="1.1092246943611817E-2"/>
                  <c:y val="-7.0823388577844204E-3"/>
                </c:manualLayout>
              </c:layout>
              <c:showVal val="1"/>
            </c:dLbl>
            <c:dLbl>
              <c:idx val="2"/>
              <c:layout>
                <c:manualLayout>
                  <c:x val="1.2676728877660503E-2"/>
                  <c:y val="-1.6536548370547167E-2"/>
                </c:manualLayout>
              </c:layout>
              <c:showVal val="1"/>
            </c:dLbl>
            <c:dLbl>
              <c:idx val="3"/>
              <c:layout>
                <c:manualLayout>
                  <c:x val="1.7430673768532901E-2"/>
                  <c:y val="-3.5410764872521226E-2"/>
                </c:manualLayout>
              </c:layout>
              <c:showVal val="1"/>
            </c:dLbl>
            <c:dLbl>
              <c:idx val="4"/>
              <c:layout>
                <c:manualLayout>
                  <c:x val="2.2184493887223704E-2"/>
                  <c:y val="-4.2493103730305723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520</c:v>
                </c:pt>
                <c:pt idx="1">
                  <c:v>603</c:v>
                </c:pt>
                <c:pt idx="2">
                  <c:v>670</c:v>
                </c:pt>
                <c:pt idx="3">
                  <c:v>607</c:v>
                </c:pt>
                <c:pt idx="4">
                  <c:v>591</c:v>
                </c:pt>
              </c:numCache>
            </c:numRef>
          </c:val>
        </c:ser>
        <c:dLbls>
          <c:showVal val="1"/>
        </c:dLbls>
        <c:gapDepth val="0"/>
        <c:shape val="box"/>
        <c:axId val="135224320"/>
        <c:axId val="135279360"/>
        <c:axId val="0"/>
      </c:bar3DChart>
      <c:catAx>
        <c:axId val="135224320"/>
        <c:scaling>
          <c:orientation val="minMax"/>
        </c:scaling>
        <c:axPos val="b"/>
        <c:tickLblPos val="nextTo"/>
        <c:crossAx val="135279360"/>
        <c:crosses val="autoZero"/>
        <c:auto val="1"/>
        <c:lblAlgn val="ctr"/>
        <c:lblOffset val="100"/>
      </c:catAx>
      <c:valAx>
        <c:axId val="13527936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General" sourceLinked="1"/>
        <c:tickLblPos val="nextTo"/>
        <c:crossAx val="135224320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1092246943611817E-2"/>
                  <c:y val="-3.0689329556185092E-2"/>
                </c:manualLayout>
              </c:layout>
              <c:showVal val="1"/>
            </c:dLbl>
            <c:dLbl>
              <c:idx val="1"/>
              <c:layout>
                <c:manualLayout>
                  <c:x val="1.5846067062302623E-2"/>
                  <c:y val="-2.5967894239848865E-2"/>
                </c:manualLayout>
              </c:layout>
              <c:showVal val="1"/>
            </c:dLbl>
            <c:dLbl>
              <c:idx val="2"/>
              <c:layout>
                <c:manualLayout>
                  <c:x val="9.5076402373815844E-3"/>
                  <c:y val="-2.1246458923512752E-2"/>
                </c:manualLayout>
              </c:layout>
              <c:showVal val="1"/>
            </c:dLbl>
            <c:dLbl>
              <c:idx val="3"/>
              <c:layout>
                <c:manualLayout>
                  <c:x val="1.4261460356072361E-2"/>
                  <c:y val="-2.8328611898016977E-2"/>
                </c:manualLayout>
              </c:layout>
              <c:showVal val="1"/>
            </c:dLbl>
            <c:dLbl>
              <c:idx val="4"/>
              <c:layout>
                <c:manualLayout>
                  <c:x val="7.9230335311512023E-3"/>
                  <c:y val="-3.0689329556185092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7621</c:v>
                </c:pt>
                <c:pt idx="1">
                  <c:v>8131</c:v>
                </c:pt>
                <c:pt idx="2">
                  <c:v>8321</c:v>
                </c:pt>
                <c:pt idx="3">
                  <c:v>7249</c:v>
                </c:pt>
                <c:pt idx="4">
                  <c:v>8456</c:v>
                </c:pt>
              </c:numCache>
            </c:numRef>
          </c:val>
        </c:ser>
        <c:dLbls>
          <c:showVal val="1"/>
        </c:dLbls>
        <c:gapDepth val="0"/>
        <c:shape val="box"/>
        <c:axId val="135372160"/>
        <c:axId val="135419008"/>
        <c:axId val="0"/>
      </c:bar3DChart>
      <c:catAx>
        <c:axId val="135372160"/>
        <c:scaling>
          <c:orientation val="minMax"/>
        </c:scaling>
        <c:axPos val="b"/>
        <c:tickLblPos val="nextTo"/>
        <c:crossAx val="135419008"/>
        <c:crosses val="autoZero"/>
        <c:auto val="1"/>
        <c:lblAlgn val="ctr"/>
        <c:lblOffset val="100"/>
      </c:catAx>
      <c:valAx>
        <c:axId val="13541900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135372160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2.0599887180993412E-2"/>
                  <c:y val="-3.037388562973542E-2"/>
                </c:manualLayout>
              </c:layout>
              <c:showVal val="1"/>
            </c:dLbl>
            <c:dLbl>
              <c:idx val="1"/>
              <c:layout>
                <c:manualLayout>
                  <c:x val="1.9015280474763141E-2"/>
                  <c:y val="-3.5410764872521254E-2"/>
                </c:manualLayout>
              </c:layout>
              <c:showVal val="1"/>
            </c:dLbl>
            <c:dLbl>
              <c:idx val="2"/>
              <c:layout>
                <c:manualLayout>
                  <c:x val="1.4261460356072423E-2"/>
                  <c:y val="-4.0132200188857374E-2"/>
                </c:manualLayout>
              </c:layout>
              <c:showVal val="1"/>
            </c:dLbl>
            <c:dLbl>
              <c:idx val="3"/>
              <c:layout>
                <c:manualLayout>
                  <c:x val="1.5846067062302623E-2"/>
                  <c:y val="-3.0689329556185092E-2"/>
                </c:manualLayout>
              </c:layout>
              <c:showVal val="1"/>
            </c:dLbl>
            <c:dLbl>
              <c:idx val="4"/>
              <c:layout>
                <c:manualLayout>
                  <c:x val="1.4261460356072361E-2"/>
                  <c:y val="-2.8328611898016977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537</c:v>
                </c:pt>
                <c:pt idx="1">
                  <c:v>531</c:v>
                </c:pt>
                <c:pt idx="2">
                  <c:v>518</c:v>
                </c:pt>
                <c:pt idx="3">
                  <c:v>506</c:v>
                </c:pt>
                <c:pt idx="4">
                  <c:v>525</c:v>
                </c:pt>
              </c:numCache>
            </c:numRef>
          </c:val>
        </c:ser>
        <c:dLbls>
          <c:showVal val="1"/>
        </c:dLbls>
        <c:gapDepth val="0"/>
        <c:shape val="box"/>
        <c:axId val="135700480"/>
        <c:axId val="135702016"/>
        <c:axId val="0"/>
      </c:bar3DChart>
      <c:catAx>
        <c:axId val="135700480"/>
        <c:scaling>
          <c:orientation val="minMax"/>
        </c:scaling>
        <c:axPos val="b"/>
        <c:tickLblPos val="nextTo"/>
        <c:crossAx val="135702016"/>
        <c:crosses val="autoZero"/>
        <c:auto val="1"/>
        <c:lblAlgn val="ctr"/>
        <c:lblOffset val="100"/>
      </c:catAx>
      <c:valAx>
        <c:axId val="13570201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General" sourceLinked="1"/>
        <c:tickLblPos val="nextTo"/>
        <c:crossAx val="135700480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5846067062302623E-2"/>
                  <c:y val="-2.5967894239848865E-2"/>
                </c:manualLayout>
              </c:layout>
              <c:showVal val="1"/>
            </c:dLbl>
            <c:dLbl>
              <c:idx val="1"/>
              <c:layout>
                <c:manualLayout>
                  <c:x val="1.9015280474763141E-2"/>
                  <c:y val="-1.8885927148624842E-2"/>
                </c:manualLayout>
              </c:layout>
              <c:showVal val="1"/>
            </c:dLbl>
            <c:dLbl>
              <c:idx val="2"/>
              <c:layout>
                <c:manualLayout>
                  <c:x val="1.4261335583890764E-2"/>
                  <c:y val="-2.3607362464961066E-2"/>
                </c:manualLayout>
              </c:layout>
              <c:showVal val="1"/>
            </c:dLbl>
            <c:dLbl>
              <c:idx val="3"/>
              <c:layout>
                <c:manualLayout>
                  <c:x val="1.7430673768532901E-2"/>
                  <c:y val="-1.8885927148624842E-2"/>
                </c:manualLayout>
              </c:layout>
              <c:showVal val="1"/>
            </c:dLbl>
            <c:dLbl>
              <c:idx val="4"/>
              <c:layout>
                <c:manualLayout>
                  <c:x val="1.9015280474763141E-2"/>
                  <c:y val="-2.3607362464961066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12914</c:v>
                </c:pt>
                <c:pt idx="1">
                  <c:v>14278</c:v>
                </c:pt>
                <c:pt idx="2">
                  <c:v>14634</c:v>
                </c:pt>
                <c:pt idx="3">
                  <c:v>14316</c:v>
                </c:pt>
                <c:pt idx="4">
                  <c:v>14374</c:v>
                </c:pt>
              </c:numCache>
            </c:numRef>
          </c:val>
        </c:ser>
        <c:dLbls>
          <c:showVal val="1"/>
        </c:dLbls>
        <c:gapDepth val="0"/>
        <c:shape val="box"/>
        <c:axId val="136307072"/>
        <c:axId val="136308608"/>
        <c:axId val="0"/>
      </c:bar3DChart>
      <c:catAx>
        <c:axId val="136307072"/>
        <c:scaling>
          <c:orientation val="minMax"/>
        </c:scaling>
        <c:axPos val="b"/>
        <c:tickLblPos val="nextTo"/>
        <c:crossAx val="136308608"/>
        <c:crosses val="autoZero"/>
        <c:auto val="1"/>
        <c:lblAlgn val="ctr"/>
        <c:lblOffset val="100"/>
      </c:catAx>
      <c:valAx>
        <c:axId val="13630860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136307072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4261460356072361E-2"/>
                  <c:y val="-1.8885741265344667E-2"/>
                </c:manualLayout>
              </c:layout>
              <c:showVal val="1"/>
            </c:dLbl>
            <c:dLbl>
              <c:idx val="1"/>
              <c:layout>
                <c:manualLayout>
                  <c:x val="1.2676853649842121E-2"/>
                  <c:y val="-2.1246644806792919E-2"/>
                </c:manualLayout>
              </c:layout>
              <c:showVal val="1"/>
            </c:dLbl>
            <c:dLbl>
              <c:idx val="2"/>
              <c:layout>
                <c:manualLayout>
                  <c:x val="1.9015155702581575E-2"/>
                  <c:y val="-2.3607362464961066E-2"/>
                </c:manualLayout>
              </c:layout>
              <c:showVal val="1"/>
            </c:dLbl>
            <c:dLbl>
              <c:idx val="3"/>
              <c:layout>
                <c:manualLayout>
                  <c:x val="2.0599887180993412E-2"/>
                  <c:y val="-3.0689515439465298E-2"/>
                </c:manualLayout>
              </c:layout>
              <c:showVal val="1"/>
            </c:dLbl>
            <c:dLbl>
              <c:idx val="4"/>
              <c:layout>
                <c:manualLayout>
                  <c:x val="2.2184493887223704E-2"/>
                  <c:y val="-1.6525395373736925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2492</c:v>
                </c:pt>
                <c:pt idx="1">
                  <c:v>2616</c:v>
                </c:pt>
                <c:pt idx="2">
                  <c:v>2603</c:v>
                </c:pt>
                <c:pt idx="3">
                  <c:v>3279</c:v>
                </c:pt>
                <c:pt idx="4">
                  <c:v>3625</c:v>
                </c:pt>
              </c:numCache>
            </c:numRef>
          </c:val>
        </c:ser>
        <c:dLbls>
          <c:showVal val="1"/>
        </c:dLbls>
        <c:gapDepth val="0"/>
        <c:shape val="box"/>
        <c:axId val="152048384"/>
        <c:axId val="152049920"/>
        <c:axId val="0"/>
      </c:bar3DChart>
      <c:catAx>
        <c:axId val="152048384"/>
        <c:scaling>
          <c:orientation val="minMax"/>
        </c:scaling>
        <c:axPos val="b"/>
        <c:tickLblPos val="nextTo"/>
        <c:crossAx val="152049920"/>
        <c:crosses val="autoZero"/>
        <c:auto val="1"/>
        <c:lblAlgn val="ctr"/>
        <c:lblOffset val="100"/>
      </c:catAx>
      <c:valAx>
        <c:axId val="15204992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152048384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</c:spPr>
    </c:floor>
    <c:sideWall>
      <c:spPr>
        <a:solidFill>
          <a:srgbClr val="FFFF99"/>
        </a:solidFill>
        <a:ln>
          <a:solidFill>
            <a:srgbClr val="808080"/>
          </a:solidFill>
        </a:ln>
      </c:spPr>
    </c:sideWall>
    <c:backWall>
      <c:spPr>
        <a:solidFill>
          <a:srgbClr val="FFFF99"/>
        </a:solidFill>
        <a:ln>
          <a:solidFill>
            <a:srgbClr val="808080"/>
          </a:solidFill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Full Time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>
              <a:solidFill>
                <a:srgbClr val="808080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3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4"/>
            <c:spPr>
              <a:gradFill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2676853649842121E-2"/>
                  <c:y val="-5.4296692021146259E-2"/>
                </c:manualLayout>
              </c:layout>
              <c:showVal val="1"/>
            </c:dLbl>
            <c:dLbl>
              <c:idx val="1"/>
              <c:layout>
                <c:manualLayout>
                  <c:x val="1.5846067062302623E-2"/>
                  <c:y val="-2.3180202687128729E-2"/>
                </c:manualLayout>
              </c:layout>
              <c:showVal val="1"/>
            </c:dLbl>
            <c:dLbl>
              <c:idx val="2"/>
              <c:layout>
                <c:manualLayout>
                  <c:x val="1.5845942290121026E-2"/>
                  <c:y val="-1.1803588290840451E-2"/>
                </c:manualLayout>
              </c:layout>
              <c:showVal val="1"/>
            </c:dLbl>
            <c:dLbl>
              <c:idx val="3"/>
              <c:layout>
                <c:manualLayout>
                  <c:x val="2.0599887180993412E-2"/>
                  <c:y val="-2.1239953008706812E-2"/>
                </c:manualLayout>
              </c:layout>
              <c:showVal val="1"/>
            </c:dLbl>
            <c:dLbl>
              <c:idx val="4"/>
              <c:layout>
                <c:manualLayout>
                  <c:x val="9.5076402373815844E-3"/>
                  <c:y val="-2.3607176581680871E-2"/>
                </c:manualLayout>
              </c:layout>
              <c:showVal val="1"/>
            </c:dLbl>
            <c:showVal val="1"/>
          </c:dLbls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6406</c:v>
                </c:pt>
                <c:pt idx="1">
                  <c:v>6598</c:v>
                </c:pt>
                <c:pt idx="2">
                  <c:v>6459</c:v>
                </c:pt>
                <c:pt idx="3">
                  <c:v>7036</c:v>
                </c:pt>
                <c:pt idx="4">
                  <c:v>6996</c:v>
                </c:pt>
              </c:numCache>
            </c:numRef>
          </c:val>
        </c:ser>
        <c:dLbls>
          <c:showVal val="1"/>
        </c:dLbls>
        <c:gapDepth val="0"/>
        <c:shape val="box"/>
        <c:axId val="152151168"/>
        <c:axId val="152152704"/>
        <c:axId val="0"/>
      </c:bar3DChart>
      <c:catAx>
        <c:axId val="152151168"/>
        <c:scaling>
          <c:orientation val="minMax"/>
        </c:scaling>
        <c:axPos val="b"/>
        <c:tickLblPos val="nextTo"/>
        <c:crossAx val="152152704"/>
        <c:crosses val="autoZero"/>
        <c:auto val="1"/>
        <c:lblAlgn val="ctr"/>
        <c:lblOffset val="100"/>
      </c:catAx>
      <c:valAx>
        <c:axId val="15215270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</a:ln>
          </c:spPr>
        </c:majorGridlines>
        <c:numFmt formatCode="#,##0" sourceLinked="1"/>
        <c:tickLblPos val="nextTo"/>
        <c:crossAx val="152151168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0.79474</cdr:x>
      <cdr:y>0.09134</cdr:y>
    </cdr:from>
    <cdr:to>
      <cdr:x>0.96587</cdr:x>
      <cdr:y>0.75363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69504" y="525462"/>
          <a:ext cx="1371600" cy="381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700" dirty="0" smtClean="0">
              <a:solidFill>
                <a:srgbClr val="FF0000"/>
              </a:solidFill>
              <a:latin typeface="Bodoni MT Condensed" pitchFamily="18" charset="0"/>
            </a:rPr>
            <a:t>?</a:t>
          </a:r>
          <a:endParaRPr lang="en-US" sz="28700" dirty="0">
            <a:solidFill>
              <a:srgbClr val="FF0000"/>
            </a:solidFill>
            <a:latin typeface="Bodoni MT Condensed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0.79474</cdr:x>
      <cdr:y>0.09134</cdr:y>
    </cdr:from>
    <cdr:to>
      <cdr:x>0.96587</cdr:x>
      <cdr:y>0.75363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69504" y="525462"/>
          <a:ext cx="1371600" cy="381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700" dirty="0" smtClean="0">
              <a:solidFill>
                <a:srgbClr val="0000FF"/>
              </a:solidFill>
              <a:latin typeface="Bodoni MT Condensed" pitchFamily="18" charset="0"/>
            </a:rPr>
            <a:t>?</a:t>
          </a:r>
          <a:endParaRPr lang="en-US" sz="28700" dirty="0">
            <a:solidFill>
              <a:srgbClr val="0000FF"/>
            </a:solidFill>
            <a:latin typeface="Bodoni MT Condensed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031F2-C01B-4AC9-91E0-8852892D89FC}" type="datetimeFigureOut">
              <a:rPr lang="en-US" smtClean="0"/>
              <a:pPr/>
              <a:t>4/10/2014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328A0-C6CE-474C-AA18-2FFE2FB0C7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068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51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09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70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24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77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37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7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47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Were</a:t>
            </a:r>
            <a:r>
              <a:rPr lang="en-US" b="1" baseline="0" dirty="0" smtClean="0"/>
              <a:t> to sell – </a:t>
            </a:r>
            <a:r>
              <a:rPr lang="ru-RU" b="1" baseline="0" dirty="0" smtClean="0"/>
              <a:t>должны будут ????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28A0-C6CE-474C-AA18-2FFE2FB0C7A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>
                <a:latin typeface="Rockwell Condensed" pitchFamily="18" charset="0"/>
              </a:rPr>
              <a:t>ECD</a:t>
            </a:r>
            <a:r>
              <a:rPr lang="ru-RU" sz="1200" b="1" dirty="0" smtClean="0">
                <a:latin typeface="Rockwell Condensed" pitchFamily="18" charset="0"/>
              </a:rPr>
              <a:t>; </a:t>
            </a:r>
            <a:r>
              <a:rPr lang="en-US" sz="1200" b="1" dirty="0" smtClean="0">
                <a:latin typeface="Rockwell Condensed" pitchFamily="18" charset="0"/>
              </a:rPr>
              <a:t>SID</a:t>
            </a:r>
            <a:r>
              <a:rPr lang="ru-RU" sz="1200" b="1" dirty="0" smtClean="0">
                <a:latin typeface="Rockwell Condensed" pitchFamily="18" charset="0"/>
              </a:rPr>
              <a:t>; </a:t>
            </a:r>
            <a:r>
              <a:rPr lang="en-US" sz="1200" b="1" dirty="0" smtClean="0">
                <a:latin typeface="Rockwell Condensed" pitchFamily="18" charset="0"/>
              </a:rPr>
              <a:t>SSD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28A0-C6CE-474C-AA18-2FFE2FB0C7AA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>
                <a:latin typeface="Rockwell Condensed" pitchFamily="18" charset="0"/>
              </a:rPr>
              <a:t>SAD</a:t>
            </a:r>
            <a:r>
              <a:rPr lang="ru-RU" sz="1200" b="1" dirty="0" smtClean="0">
                <a:latin typeface="Rockwell Condensed" pitchFamily="18" charset="0"/>
              </a:rPr>
              <a:t> ; </a:t>
            </a:r>
            <a:r>
              <a:rPr lang="en-US" sz="1200" b="1" dirty="0" smtClean="0">
                <a:latin typeface="Rockwell Condensed" pitchFamily="18" charset="0"/>
              </a:rPr>
              <a:t>SSD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28A0-C6CE-474C-AA18-2FFE2FB0C7AA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i="1" dirty="0" smtClean="0">
                <a:solidFill>
                  <a:prstClr val="black"/>
                </a:solidFill>
                <a:latin typeface="Rockwell Condensed" pitchFamily="18" charset="0"/>
              </a:rPr>
              <a:t>«</a:t>
            </a:r>
            <a:r>
              <a:rPr lang="en-US" sz="1200" i="1" dirty="0" smtClean="0">
                <a:solidFill>
                  <a:prstClr val="black"/>
                </a:solidFill>
                <a:latin typeface="Rockwell Condensed" pitchFamily="18" charset="0"/>
              </a:rPr>
              <a:t>dedicated pocket</a:t>
            </a:r>
            <a:r>
              <a:rPr lang="ru-RU" sz="1200" i="1" dirty="0" smtClean="0">
                <a:solidFill>
                  <a:prstClr val="black"/>
                </a:solidFill>
                <a:latin typeface="Rockwell Condensed" pitchFamily="18" charset="0"/>
              </a:rPr>
              <a:t>»</a:t>
            </a:r>
            <a:r>
              <a:rPr lang="en-US" sz="1200" i="1" dirty="0" smtClean="0">
                <a:solidFill>
                  <a:prstClr val="black"/>
                </a:solidFill>
                <a:latin typeface="Rockwell Condensed" pitchFamily="18" charset="0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28A0-C6CE-474C-AA18-2FFE2FB0C7AA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latin typeface="Arial" pitchFamily="34" charset="0"/>
              </a:rPr>
              <a:t>Nurture =</a:t>
            </a:r>
            <a:r>
              <a:rPr lang="en-US" b="1" baseline="0" dirty="0" smtClean="0">
                <a:latin typeface="Arial" pitchFamily="34" charset="0"/>
              </a:rPr>
              <a:t> </a:t>
            </a:r>
            <a:r>
              <a:rPr lang="ru-RU" b="1" baseline="0" dirty="0" smtClean="0">
                <a:latin typeface="Arial" pitchFamily="34" charset="0"/>
              </a:rPr>
              <a:t>обучение???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E09A4F-354C-491B-9D9D-2345CD5C9BBC}" type="slidenum">
              <a:rPr lang="en-US">
                <a:solidFill>
                  <a:srgbClr val="000000"/>
                </a:solidFill>
              </a:rPr>
              <a:pPr eaLnBrk="1" hangingPunct="1"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2BAF94E-65F4-4826-A486-D9341E871E85}" type="slidenum">
              <a:rPr lang="en-US">
                <a:solidFill>
                  <a:prstClr val="black"/>
                </a:solidFill>
              </a:rPr>
              <a:pPr eaLnBrk="1" hangingPunct="1"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Sent to AVE -</a:t>
            </a:r>
            <a:r>
              <a:rPr lang="en-US" baseline="0" dirty="0" smtClean="0"/>
              <a:t> ???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28A0-C6CE-474C-AA18-2FFE2FB0C7A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AD68-138D-43A8-BB35-167322D6E1D5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6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69"/>
          <a:lstStyle>
            <a:lvl1pPr marL="0" marR="45675" indent="0" algn="r">
              <a:buNone/>
              <a:defRPr>
                <a:solidFill>
                  <a:schemeClr val="tx1"/>
                </a:solidFill>
              </a:defRPr>
            </a:lvl1pPr>
            <a:lvl2pPr marL="456751" indent="0" algn="ctr">
              <a:buNone/>
            </a:lvl2pPr>
            <a:lvl3pPr marL="913509" indent="0" algn="ctr">
              <a:buNone/>
            </a:lvl3pPr>
            <a:lvl4pPr marL="1370270" indent="0" algn="ctr">
              <a:buNone/>
            </a:lvl4pPr>
            <a:lvl5pPr marL="1827024" indent="0" algn="ctr">
              <a:buNone/>
            </a:lvl5pPr>
            <a:lvl6pPr marL="2283777" indent="0" algn="ctr">
              <a:buNone/>
            </a:lvl6pPr>
            <a:lvl7pPr marL="2740537" indent="0" algn="ctr">
              <a:buNone/>
            </a:lvl7pPr>
            <a:lvl8pPr marL="3197287" indent="0" algn="ctr">
              <a:buNone/>
            </a:lvl8pPr>
            <a:lvl9pPr marL="3654047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B812-C099-4A29-92AC-63FCBEB737E3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3525D-015D-49C1-87C8-54B0145AB925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22" indent="0" algn="ctr">
              <a:buNone/>
              <a:defRPr/>
            </a:lvl2pPr>
            <a:lvl3pPr marL="913649" indent="0" algn="ctr">
              <a:buNone/>
              <a:defRPr/>
            </a:lvl3pPr>
            <a:lvl4pPr marL="1370480" indent="0" algn="ctr">
              <a:buNone/>
              <a:defRPr/>
            </a:lvl4pPr>
            <a:lvl5pPr marL="1827304" indent="0" algn="ctr">
              <a:buNone/>
              <a:defRPr/>
            </a:lvl5pPr>
            <a:lvl6pPr marL="2284128" indent="0" algn="ctr">
              <a:buNone/>
              <a:defRPr/>
            </a:lvl6pPr>
            <a:lvl7pPr marL="2740958" indent="0" algn="ctr">
              <a:buNone/>
              <a:defRPr/>
            </a:lvl7pPr>
            <a:lvl8pPr marL="3197778" indent="0" algn="ctr">
              <a:buNone/>
              <a:defRPr/>
            </a:lvl8pPr>
            <a:lvl9pPr marL="365460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090F8FE-751B-458B-9A88-13252B2DF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4893238"/>
      </p:ext>
    </p:extLst>
  </p:cSld>
  <p:clrMapOvr>
    <a:masterClrMapping/>
  </p:clrMapOvr>
  <p:transition>
    <p:split orient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F53E0A4-3EEC-4521-A369-6644A9C80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8068657"/>
      </p:ext>
    </p:extLst>
  </p:cSld>
  <p:clrMapOvr>
    <a:masterClrMapping/>
  </p:clrMapOvr>
  <p:transition>
    <p:split orient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22" indent="0">
              <a:buNone/>
              <a:defRPr sz="1800"/>
            </a:lvl2pPr>
            <a:lvl3pPr marL="913649" indent="0">
              <a:buNone/>
              <a:defRPr sz="1600"/>
            </a:lvl3pPr>
            <a:lvl4pPr marL="1370480" indent="0">
              <a:buNone/>
              <a:defRPr sz="1400"/>
            </a:lvl4pPr>
            <a:lvl5pPr marL="1827304" indent="0">
              <a:buNone/>
              <a:defRPr sz="1400"/>
            </a:lvl5pPr>
            <a:lvl6pPr marL="2284128" indent="0">
              <a:buNone/>
              <a:defRPr sz="1400"/>
            </a:lvl6pPr>
            <a:lvl7pPr marL="2740958" indent="0">
              <a:buNone/>
              <a:defRPr sz="1400"/>
            </a:lvl7pPr>
            <a:lvl8pPr marL="3197778" indent="0">
              <a:buNone/>
              <a:defRPr sz="1400"/>
            </a:lvl8pPr>
            <a:lvl9pPr marL="365460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0CA6B1E-D591-4D43-838E-B6747309B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9777246"/>
      </p:ext>
    </p:extLst>
  </p:cSld>
  <p:clrMapOvr>
    <a:masterClrMapping/>
  </p:clrMapOvr>
  <p:transition>
    <p:split orient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8977FC9-C00A-4EA5-A11A-7502283F4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9358274"/>
      </p:ext>
    </p:extLst>
  </p:cSld>
  <p:clrMapOvr>
    <a:masterClrMapping/>
  </p:clrMapOvr>
  <p:transition>
    <p:split orient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808C1007-D96F-4610-A288-99962CB4E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6539661"/>
      </p:ext>
    </p:extLst>
  </p:cSld>
  <p:clrMapOvr>
    <a:masterClrMapping/>
  </p:clrMapOvr>
  <p:transition>
    <p:split orient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E6C3F0F-9A3A-4E25-9D9A-F3A71C8A0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5023240"/>
      </p:ext>
    </p:extLst>
  </p:cSld>
  <p:clrMapOvr>
    <a:masterClrMapping/>
  </p:clrMapOvr>
  <p:transition>
    <p:split orient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82A5EAFD-FA87-49B8-9F33-5E8466C1A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845552"/>
      </p:ext>
    </p:extLst>
  </p:cSld>
  <p:clrMapOvr>
    <a:masterClrMapping/>
  </p:clrMapOvr>
  <p:transition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2AD520D-7D1E-4693-836E-050BEF3A4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560633"/>
      </p:ext>
    </p:extLst>
  </p:cSld>
  <p:clrMapOvr>
    <a:masterClrMapping/>
  </p:clrMapOvr>
  <p:transition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2" indent="0">
              <a:buNone/>
              <a:defRPr sz="2800"/>
            </a:lvl2pPr>
            <a:lvl3pPr marL="913649" indent="0">
              <a:buNone/>
              <a:defRPr sz="2400"/>
            </a:lvl3pPr>
            <a:lvl4pPr marL="1370480" indent="0">
              <a:buNone/>
              <a:defRPr sz="2000"/>
            </a:lvl4pPr>
            <a:lvl5pPr marL="1827304" indent="0">
              <a:buNone/>
              <a:defRPr sz="2000"/>
            </a:lvl5pPr>
            <a:lvl6pPr marL="2284128" indent="0">
              <a:buNone/>
              <a:defRPr sz="2000"/>
            </a:lvl6pPr>
            <a:lvl7pPr marL="2740958" indent="0">
              <a:buNone/>
              <a:defRPr sz="2000"/>
            </a:lvl7pPr>
            <a:lvl8pPr marL="3197778" indent="0">
              <a:buNone/>
              <a:defRPr sz="2000"/>
            </a:lvl8pPr>
            <a:lvl9pPr marL="365460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453C662-5926-4ED9-B03A-3F01B64EA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389405"/>
      </p:ext>
    </p:extLst>
  </p:cSld>
  <p:clrMapOvr>
    <a:masterClrMapping/>
  </p:clrMapOvr>
  <p:transition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C3F576F-561C-4942-8DB0-2E97AE8CB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4791884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20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2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55A89-FD41-4BD5-9323-239B2E1090C9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E3A62FA-4473-44C7-913C-13529156B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0872800"/>
      </p:ext>
    </p:extLst>
  </p:cSld>
  <p:clrMapOvr>
    <a:masterClrMapping/>
  </p:clrMapOvr>
  <p:transition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527"/>
            <a:ext cx="9144000" cy="694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88B16963-ED43-4B1D-9266-41B45BE371FB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D28D4F8-2D90-4E00-883D-0FEF576CA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7848777"/>
      </p:ext>
    </p:extLst>
  </p:cSld>
  <p:clrMapOvr>
    <a:masterClrMapping/>
  </p:clrMapOvr>
  <p:transition spd="med"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0C04127-F3E4-4421-8B22-49256BDF4B81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5A699A7-9212-4DFA-B8B2-BD8946458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2637806"/>
      </p:ext>
    </p:extLst>
  </p:cSld>
  <p:clrMapOvr>
    <a:masterClrMapping/>
  </p:clrMapOvr>
  <p:transition spd="med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FBC5AA5-172B-43EA-851A-B4AD85808DD1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5A2E17C-B86C-419A-9EB6-CD5285E8B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1726089"/>
      </p:ext>
    </p:extLst>
  </p:cSld>
  <p:clrMapOvr>
    <a:masterClrMapping/>
  </p:clrMapOvr>
  <p:transition spd="med">
    <p:split orient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D991269-FFF7-46E2-9D75-1990DB103766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0699F00-5A42-405B-9621-B55A81E14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8438630"/>
      </p:ext>
    </p:extLst>
  </p:cSld>
  <p:clrMapOvr>
    <a:masterClrMapping/>
  </p:clrMapOvr>
  <p:transition spd="med">
    <p:split orient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AAA654F-D4F1-48D8-8A70-6B867C210A65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A9521539-E22E-408E-A95C-558B05FA4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5246613"/>
      </p:ext>
    </p:extLst>
  </p:cSld>
  <p:clrMapOvr>
    <a:masterClrMapping/>
  </p:clrMapOvr>
  <p:transition spd="med">
    <p:split orient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D90046A-51C2-40F8-8852-9E12699B35DB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4E8C733-C8E0-4103-88EE-CE963DB81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5687577"/>
      </p:ext>
    </p:extLst>
  </p:cSld>
  <p:clrMapOvr>
    <a:masterClrMapping/>
  </p:clrMapOvr>
  <p:transition spd="med">
    <p:split orient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A8FAB3C6-BDC9-4DFA-AA6A-9A35E387C2DE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CF3F6E8-D8CF-445E-AB52-B62E539D8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5736796"/>
      </p:ext>
    </p:extLst>
  </p:cSld>
  <p:clrMapOvr>
    <a:masterClrMapping/>
  </p:clrMapOvr>
  <p:transition spd="med">
    <p:split orient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59CF62A-1530-4930-9446-0F8087FB83CB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738E1F8-AE73-4FB3-B347-FE6E4AB39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708535"/>
      </p:ext>
    </p:extLst>
  </p:cSld>
  <p:clrMapOvr>
    <a:masterClrMapping/>
  </p:clrMapOvr>
  <p:transition spd="med">
    <p:split orient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90" indent="0">
              <a:buNone/>
              <a:defRPr sz="2000"/>
            </a:lvl4pPr>
            <a:lvl5pPr marL="1827585" indent="0">
              <a:buNone/>
              <a:defRPr sz="2000"/>
            </a:lvl5pPr>
            <a:lvl6pPr marL="2284479" indent="0">
              <a:buNone/>
              <a:defRPr sz="2000"/>
            </a:lvl6pPr>
            <a:lvl7pPr marL="2741378" indent="0">
              <a:buNone/>
              <a:defRPr sz="2000"/>
            </a:lvl7pPr>
            <a:lvl8pPr marL="3198268" indent="0">
              <a:buNone/>
              <a:defRPr sz="2000"/>
            </a:lvl8pPr>
            <a:lvl9pPr marL="365516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B9F894C2-D37F-4BC5-9536-932CC05110F0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1AE87B1-5009-46A9-B43A-F3BDF99CA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2979378"/>
      </p:ext>
    </p:extLst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51" indent="0" algn="ctr">
              <a:buNone/>
              <a:defRPr/>
            </a:lvl2pPr>
            <a:lvl3pPr marL="913509" indent="0" algn="ctr">
              <a:buNone/>
              <a:defRPr/>
            </a:lvl3pPr>
            <a:lvl4pPr marL="1370270" indent="0" algn="ctr">
              <a:buNone/>
              <a:defRPr/>
            </a:lvl4pPr>
            <a:lvl5pPr marL="1827024" indent="0" algn="ctr">
              <a:buNone/>
              <a:defRPr/>
            </a:lvl5pPr>
            <a:lvl6pPr marL="2283777" indent="0" algn="ctr">
              <a:buNone/>
              <a:defRPr/>
            </a:lvl6pPr>
            <a:lvl7pPr marL="2740537" indent="0" algn="ctr">
              <a:buNone/>
              <a:defRPr/>
            </a:lvl7pPr>
            <a:lvl8pPr marL="3197287" indent="0" algn="ctr">
              <a:buNone/>
              <a:defRPr/>
            </a:lvl8pPr>
            <a:lvl9pPr marL="3654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DD374-D821-4F94-88F2-66AB64D1C8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14F289E-A49D-4614-8682-9105426EBF6B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169D900-E33C-4564-BFB6-FB8326225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191261"/>
      </p:ext>
    </p:extLst>
  </p:cSld>
  <p:clrMapOvr>
    <a:masterClrMapping/>
  </p:clrMapOvr>
  <p:transition spd="med">
    <p:split orient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DAD1D9C-02C4-4702-8937-FA7BFF4B07F7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9F31A384-36B4-4C47-9499-0DD27F214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8860184"/>
      </p:ext>
    </p:extLst>
  </p:cSld>
  <p:clrMapOvr>
    <a:masterClrMapping/>
  </p:clrMapOvr>
  <p:transition spd="med">
    <p:split orient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12E4150-E562-4F58-8B8D-E22451815A33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C14B6EF-F40C-46D2-BCF9-550B441CC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0618487"/>
      </p:ext>
    </p:extLst>
  </p:cSld>
  <p:clrMapOvr>
    <a:masterClrMapping/>
  </p:clrMapOvr>
  <p:transition spd="med">
    <p:split orient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50FBDDA-E181-4588-9C6C-3D9C127AB0FB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D954FCF-F9C8-4C0D-A25F-9167A1668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861498"/>
      </p:ext>
    </p:extLst>
  </p:cSld>
  <p:clrMapOvr>
    <a:masterClrMapping/>
  </p:clrMapOvr>
  <p:transition spd="med">
    <p:split orient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C998EF4-C647-487E-85C3-746F994CA56C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3944106-04BF-4BF8-A56D-F1D41C36F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2308676"/>
      </p:ext>
    </p:extLst>
  </p:cSld>
  <p:clrMapOvr>
    <a:masterClrMapping/>
  </p:clrMapOvr>
  <p:transition spd="med">
    <p:split orient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0695615-C3D2-49B9-93B8-88F54E0E2946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4C1BDA1-3B46-4B91-AD7F-8B00A513E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5233361"/>
      </p:ext>
    </p:extLst>
  </p:cSld>
  <p:clrMapOvr>
    <a:masterClrMapping/>
  </p:clrMapOvr>
  <p:transition spd="med">
    <p:split orient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DE43115-9C65-4858-937B-05452AB4D4EE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E0F4ADF-C168-4AFB-8EAD-4339DE385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9081802"/>
      </p:ext>
    </p:extLst>
  </p:cSld>
  <p:clrMapOvr>
    <a:masterClrMapping/>
  </p:clrMapOvr>
  <p:transition spd="med">
    <p:split orient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8C36CB0-4DCA-4638-8C60-9248DF0A7C6D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22AFD0E-F80D-4D7B-8D83-8EA7BA138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8433060"/>
      </p:ext>
    </p:extLst>
  </p:cSld>
  <p:clrMapOvr>
    <a:masterClrMapping/>
  </p:clrMapOvr>
  <p:transition spd="med">
    <p:split orient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B009E99-1937-4069-A580-47365CD20B04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98E872A-039C-4AF6-8B12-1C30B5403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3177607"/>
      </p:ext>
    </p:extLst>
  </p:cSld>
  <p:clrMapOvr>
    <a:masterClrMapping/>
  </p:clrMapOvr>
  <p:transition spd="med">
    <p:split orient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BC1E4F9-BAE0-4878-9984-EB81D396C7A9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2ECB044-FCD4-4949-88F9-4754C70A3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8422821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FBF23-27D0-4868-976E-E4A0A16D6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88" indent="0">
              <a:buNone/>
              <a:defRPr sz="2800"/>
            </a:lvl2pPr>
            <a:lvl3pPr marL="913977" indent="0">
              <a:buNone/>
              <a:defRPr sz="2400"/>
            </a:lvl3pPr>
            <a:lvl4pPr marL="1370970" indent="0">
              <a:buNone/>
              <a:defRPr sz="2000"/>
            </a:lvl4pPr>
            <a:lvl5pPr marL="1827959" indent="0">
              <a:buNone/>
              <a:defRPr sz="2000"/>
            </a:lvl5pPr>
            <a:lvl6pPr marL="2284947" indent="0">
              <a:buNone/>
              <a:defRPr sz="2000"/>
            </a:lvl6pPr>
            <a:lvl7pPr marL="2741939" indent="0">
              <a:buNone/>
              <a:defRPr sz="2000"/>
            </a:lvl7pPr>
            <a:lvl8pPr marL="3198924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FF41A95-B807-4C79-92AF-F38C5C32DADE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DD9ACC5-679E-41BD-8119-48D89F0C3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8781096"/>
      </p:ext>
    </p:extLst>
  </p:cSld>
  <p:clrMapOvr>
    <a:masterClrMapping/>
  </p:clrMapOvr>
  <p:transition spd="med">
    <p:split orient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598282B-CF1E-4AB7-B2C5-3D8AA422E945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FF144B4-6853-4AB7-8D2B-9A79CE725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7681865"/>
      </p:ext>
    </p:extLst>
  </p:cSld>
  <p:clrMapOvr>
    <a:masterClrMapping/>
  </p:clrMapOvr>
  <p:transition spd="med">
    <p:split orient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EFB66E5-FCF9-4CEA-8A66-7070B26BA7A7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88020C0-4FB5-40CF-B294-E5804D08F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8136548"/>
      </p:ext>
    </p:extLst>
  </p:cSld>
  <p:clrMapOvr>
    <a:masterClrMapping/>
  </p:clrMapOvr>
  <p:transition spd="med">
    <p:split orient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8" indent="0" algn="ctr">
              <a:buNone/>
              <a:defRPr/>
            </a:lvl2pPr>
            <a:lvl3pPr marL="913977" indent="0" algn="ctr">
              <a:buNone/>
              <a:defRPr/>
            </a:lvl3pPr>
            <a:lvl4pPr marL="1370970" indent="0" algn="ctr">
              <a:buNone/>
              <a:defRPr/>
            </a:lvl4pPr>
            <a:lvl5pPr marL="1827959" indent="0" algn="ctr">
              <a:buNone/>
              <a:defRPr/>
            </a:lvl5pPr>
            <a:lvl6pPr marL="2284947" indent="0" algn="ctr">
              <a:buNone/>
              <a:defRPr/>
            </a:lvl6pPr>
            <a:lvl7pPr marL="2741939" indent="0" algn="ctr">
              <a:buNone/>
              <a:defRPr/>
            </a:lvl7pPr>
            <a:lvl8pPr marL="3198924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B1921-D431-4A92-A52D-2B697312D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8408068"/>
      </p:ext>
    </p:extLst>
  </p:cSld>
  <p:clrMapOvr>
    <a:masterClrMapping/>
  </p:clrMapOvr>
  <p:transition>
    <p:split orient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4DF47-016E-45EC-B4A0-D56A7030B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7520378"/>
      </p:ext>
    </p:extLst>
  </p:cSld>
  <p:clrMapOvr>
    <a:masterClrMapping/>
  </p:clrMapOvr>
  <p:transition>
    <p:split orient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8" indent="0">
              <a:buNone/>
              <a:defRPr sz="1800"/>
            </a:lvl2pPr>
            <a:lvl3pPr marL="913977" indent="0">
              <a:buNone/>
              <a:defRPr sz="1600"/>
            </a:lvl3pPr>
            <a:lvl4pPr marL="1370970" indent="0">
              <a:buNone/>
              <a:defRPr sz="1400"/>
            </a:lvl4pPr>
            <a:lvl5pPr marL="1827959" indent="0">
              <a:buNone/>
              <a:defRPr sz="1400"/>
            </a:lvl5pPr>
            <a:lvl6pPr marL="2284947" indent="0">
              <a:buNone/>
              <a:defRPr sz="1400"/>
            </a:lvl6pPr>
            <a:lvl7pPr marL="2741939" indent="0">
              <a:buNone/>
              <a:defRPr sz="1400"/>
            </a:lvl7pPr>
            <a:lvl8pPr marL="3198924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B97A1-3C25-4D05-94E4-B2124CD31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4061138"/>
      </p:ext>
    </p:extLst>
  </p:cSld>
  <p:clrMapOvr>
    <a:masterClrMapping/>
  </p:clrMapOvr>
  <p:transition>
    <p:split orient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691CD-3EEA-4C38-9759-76C81B8DD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692404"/>
      </p:ext>
    </p:extLst>
  </p:cSld>
  <p:clrMapOvr>
    <a:masterClrMapping/>
  </p:clrMapOvr>
  <p:transition>
    <p:split orient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EDF89-50FE-428A-9005-ACB60EEFA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899741"/>
      </p:ext>
    </p:extLst>
  </p:cSld>
  <p:clrMapOvr>
    <a:masterClrMapping/>
  </p:clrMapOvr>
  <p:transition>
    <p:split orient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F32FD-77E8-492E-BB5A-9C9741FC2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1913641"/>
      </p:ext>
    </p:extLst>
  </p:cSld>
  <p:clrMapOvr>
    <a:masterClrMapping/>
  </p:clrMapOvr>
  <p:transition>
    <p:split orient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9F93D-E00C-4D4E-84B8-CBFFE2DBD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0135663"/>
      </p:ext>
    </p:extLst>
  </p:cSld>
  <p:clrMapOvr>
    <a:masterClrMapping/>
  </p:clrMapOvr>
  <p:transition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1" indent="0">
              <a:buNone/>
              <a:defRPr sz="1800"/>
            </a:lvl2pPr>
            <a:lvl3pPr marL="913509" indent="0">
              <a:buNone/>
              <a:defRPr sz="1600"/>
            </a:lvl3pPr>
            <a:lvl4pPr marL="1370270" indent="0">
              <a:buNone/>
              <a:defRPr sz="1400"/>
            </a:lvl4pPr>
            <a:lvl5pPr marL="1827024" indent="0">
              <a:buNone/>
              <a:defRPr sz="1400"/>
            </a:lvl5pPr>
            <a:lvl6pPr marL="2283777" indent="0">
              <a:buNone/>
              <a:defRPr sz="1400"/>
            </a:lvl6pPr>
            <a:lvl7pPr marL="2740537" indent="0">
              <a:buNone/>
              <a:defRPr sz="1400"/>
            </a:lvl7pPr>
            <a:lvl8pPr marL="3197287" indent="0">
              <a:buNone/>
              <a:defRPr sz="1400"/>
            </a:lvl8pPr>
            <a:lvl9pPr marL="365404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F322D-9D4B-4CBE-A280-5A1C6D192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99A83-7AFB-4A9A-AA23-8B461D268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0622714"/>
      </p:ext>
    </p:extLst>
  </p:cSld>
  <p:clrMapOvr>
    <a:masterClrMapping/>
  </p:clrMapOvr>
  <p:transition>
    <p:split orient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8" indent="0">
              <a:buNone/>
              <a:defRPr sz="2800"/>
            </a:lvl2pPr>
            <a:lvl3pPr marL="913977" indent="0">
              <a:buNone/>
              <a:defRPr sz="2400"/>
            </a:lvl3pPr>
            <a:lvl4pPr marL="1370970" indent="0">
              <a:buNone/>
              <a:defRPr sz="2000"/>
            </a:lvl4pPr>
            <a:lvl5pPr marL="1827959" indent="0">
              <a:buNone/>
              <a:defRPr sz="2000"/>
            </a:lvl5pPr>
            <a:lvl6pPr marL="2284947" indent="0">
              <a:buNone/>
              <a:defRPr sz="2000"/>
            </a:lvl6pPr>
            <a:lvl7pPr marL="2741939" indent="0">
              <a:buNone/>
              <a:defRPr sz="2000"/>
            </a:lvl7pPr>
            <a:lvl8pPr marL="3198924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B96CA-DB9C-4581-BAA6-940B4AF5D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9044857"/>
      </p:ext>
    </p:extLst>
  </p:cSld>
  <p:clrMapOvr>
    <a:masterClrMapping/>
  </p:clrMapOvr>
  <p:transition>
    <p:split orient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ECCE-FE14-4AE0-9CB0-C6358A2E8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6051508"/>
      </p:ext>
    </p:extLst>
  </p:cSld>
  <p:clrMapOvr>
    <a:masterClrMapping/>
  </p:clrMapOvr>
  <p:transition>
    <p:split orient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8D03-ADD8-47FF-AD46-0A63BA751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1800615"/>
      </p:ext>
    </p:extLst>
  </p:cSld>
  <p:clrMapOvr>
    <a:masterClrMapping/>
  </p:clrMapOvr>
  <p:transition>
    <p:split orient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8492D260-5F60-43C5-866B-88D06069DC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E5498F66-BA62-4BA1-B36F-EDB4E6FB47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B11C9-C9EC-4B3F-9FE3-035FD3DE2A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02505-4485-4BCC-81FB-C4FDCB86F66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CE191DE4-E208-42DA-9740-3C91863B42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1A322-5BCB-4AC9-8AD1-9A9B28E77F2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78E95-7F86-47EE-B78C-FD3A386C1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1AFC5B-10E7-47AB-9798-59A17A06F0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67EE8-2B01-4FDA-A21D-776B9C61EE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19F37-9410-4872-BDFD-92B2B6115F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A2D6A3-68C8-4D8D-B4C2-38E7FD398DB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63663-513B-4B90-B394-519DFA35CA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51" indent="0" algn="ctr">
              <a:buNone/>
              <a:defRPr/>
            </a:lvl2pPr>
            <a:lvl3pPr marL="913509" indent="0" algn="ctr">
              <a:buNone/>
              <a:defRPr/>
            </a:lvl3pPr>
            <a:lvl4pPr marL="1370270" indent="0" algn="ctr">
              <a:buNone/>
              <a:defRPr/>
            </a:lvl4pPr>
            <a:lvl5pPr marL="1827024" indent="0" algn="ctr">
              <a:buNone/>
              <a:defRPr/>
            </a:lvl5pPr>
            <a:lvl6pPr marL="2283777" indent="0" algn="ctr">
              <a:buNone/>
              <a:defRPr/>
            </a:lvl6pPr>
            <a:lvl7pPr marL="2740537" indent="0" algn="ctr">
              <a:buNone/>
              <a:defRPr/>
            </a:lvl7pPr>
            <a:lvl8pPr marL="3197287" indent="0" algn="ctr">
              <a:buNone/>
              <a:defRPr/>
            </a:lvl8pPr>
            <a:lvl9pPr marL="3654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FEAE-964B-45E5-B50D-0FD7EB77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861728"/>
      </p:ext>
    </p:extLst>
  </p:cSld>
  <p:clrMapOvr>
    <a:masterClrMapping/>
  </p:clrMapOvr>
  <p:transition spd="med">
    <p:split orient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4CDE0-DEB8-4582-8186-C72C7A9CCF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793588"/>
      </p:ext>
    </p:extLst>
  </p:cSld>
  <p:clrMapOvr>
    <a:masterClrMapping/>
  </p:clrMapOvr>
  <p:transition spd="med">
    <p:split orient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1" indent="0">
              <a:buNone/>
              <a:defRPr sz="1800"/>
            </a:lvl2pPr>
            <a:lvl3pPr marL="913509" indent="0">
              <a:buNone/>
              <a:defRPr sz="1600"/>
            </a:lvl3pPr>
            <a:lvl4pPr marL="1370270" indent="0">
              <a:buNone/>
              <a:defRPr sz="1400"/>
            </a:lvl4pPr>
            <a:lvl5pPr marL="1827024" indent="0">
              <a:buNone/>
              <a:defRPr sz="1400"/>
            </a:lvl5pPr>
            <a:lvl6pPr marL="2283777" indent="0">
              <a:buNone/>
              <a:defRPr sz="1400"/>
            </a:lvl6pPr>
            <a:lvl7pPr marL="2740537" indent="0">
              <a:buNone/>
              <a:defRPr sz="1400"/>
            </a:lvl7pPr>
            <a:lvl8pPr marL="3197287" indent="0">
              <a:buNone/>
              <a:defRPr sz="1400"/>
            </a:lvl8pPr>
            <a:lvl9pPr marL="365404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7297C-DAC4-4202-9E54-94ACAA6371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134836"/>
      </p:ext>
    </p:extLst>
  </p:cSld>
  <p:clrMapOvr>
    <a:masterClrMapping/>
  </p:clrMapOvr>
  <p:transition spd="med">
    <p:split orient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BEF3F-0A28-4521-800A-74409E2184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057350"/>
      </p:ext>
    </p:extLst>
  </p:cSld>
  <p:clrMapOvr>
    <a:masterClrMapping/>
  </p:clrMapOvr>
  <p:transition spd="med">
    <p:split orient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D157E-C7BD-4D5F-B374-3C2B325EF7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662227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64F7F-B78C-4306-B102-60BC84636A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A4A50-4E56-408E-A545-A69FD63B3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284579"/>
      </p:ext>
    </p:extLst>
  </p:cSld>
  <p:clrMapOvr>
    <a:masterClrMapping/>
  </p:clrMapOvr>
  <p:transition spd="med">
    <p:split orient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4BDA7-52E8-430C-9870-5DE01D7B70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83316"/>
      </p:ext>
    </p:extLst>
  </p:cSld>
  <p:clrMapOvr>
    <a:masterClrMapping/>
  </p:clrMapOvr>
  <p:transition spd="med">
    <p:split orient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050BC-FEDD-4AE4-B440-89E2C372B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197495"/>
      </p:ext>
    </p:extLst>
  </p:cSld>
  <p:clrMapOvr>
    <a:masterClrMapping/>
  </p:clrMapOvr>
  <p:transition spd="med">
    <p:split orient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EBF77-2291-4FA1-9B99-8795570846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891494"/>
      </p:ext>
    </p:extLst>
  </p:cSld>
  <p:clrMapOvr>
    <a:masterClrMapping/>
  </p:clrMapOvr>
  <p:transition spd="med">
    <p:split orient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D402B-FF4E-40DC-9359-535D22E9E8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490600"/>
      </p:ext>
    </p:extLst>
  </p:cSld>
  <p:clrMapOvr>
    <a:masterClrMapping/>
  </p:clrMapOvr>
  <p:transition spd="med">
    <p:split orient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EB5A1-4AC5-4EDA-B1CA-E9257FAB18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363760"/>
      </p:ext>
    </p:extLst>
  </p:cSld>
  <p:clrMapOvr>
    <a:masterClrMapping/>
  </p:clrMapOvr>
  <p:transition spd="med">
    <p:split orient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2D260-5F60-43C5-866B-88D06069DC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723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98F66-BA62-4BA1-B36F-EDB4E6FB47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86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B11C9-C9EC-4B3F-9FE3-035FD3DE2A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1095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02505-4485-4BCC-81FB-C4FDCB86F66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7038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64821-EA74-463A-9F9D-FB2EF03CF6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91DE4-E208-42DA-9740-3C91863B42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4592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1A322-5BCB-4AC9-8AD1-9A9B28E77F2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616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1AFC5B-10E7-47AB-9798-59A17A06F0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9872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67EE8-2B01-4FDA-A21D-776B9C61EE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689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19F37-9410-4872-BDFD-92B2B6115F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8974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A2D6A3-68C8-4D8D-B4C2-38E7FD398DB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454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63663-513B-4B90-B394-519DFA35CA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2960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6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69"/>
          <a:lstStyle>
            <a:lvl1pPr marL="0" marR="45675" indent="0" algn="r">
              <a:buNone/>
              <a:defRPr>
                <a:solidFill>
                  <a:schemeClr val="tx1"/>
                </a:solidFill>
              </a:defRPr>
            </a:lvl1pPr>
            <a:lvl2pPr marL="456751" indent="0" algn="ctr">
              <a:buNone/>
            </a:lvl2pPr>
            <a:lvl3pPr marL="913509" indent="0" algn="ctr">
              <a:buNone/>
            </a:lvl3pPr>
            <a:lvl4pPr marL="1370270" indent="0" algn="ctr">
              <a:buNone/>
            </a:lvl4pPr>
            <a:lvl5pPr marL="1827024" indent="0" algn="ctr">
              <a:buNone/>
            </a:lvl5pPr>
            <a:lvl6pPr marL="2283777" indent="0" algn="ctr">
              <a:buNone/>
            </a:lvl6pPr>
            <a:lvl7pPr marL="2740537" indent="0" algn="ctr">
              <a:buNone/>
            </a:lvl7pPr>
            <a:lvl8pPr marL="3197287" indent="0" algn="ctr">
              <a:buNone/>
            </a:lvl8pPr>
            <a:lvl9pPr marL="3654047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B812-C099-4A29-92AC-63FCBEB737E3}" type="slidenum">
              <a:rPr lang="es-ES_tradnl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791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D81A5-9951-4E6E-9C7D-9D32A825C03C}" type="slidenum">
              <a:rPr lang="es-ES_tradn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895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675" rIns="45675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385E6-1473-4419-9075-F39455AA275A}" type="slidenum">
              <a:rPr lang="es-ES_tradnl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385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CF324-589E-457C-9A60-DEC07D198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5EFB36-ADBA-4BB3-8563-8023ADAFA4F2}" type="slidenum">
              <a:rPr lang="es-ES_tradn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5043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675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675" tIns="0" rIns="45675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675" tIns="0" rIns="45675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C4CDE-860D-4B62-8B62-5027D98E32EA}" type="slidenum">
              <a:rPr lang="es-ES_tradn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78751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67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43489-650E-4378-A501-DA27D4BFCA53}" type="slidenum">
              <a:rPr lang="es-ES_tradn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4511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61CF4-4A0A-4CB0-9CAA-CDD6B6FA627B}" type="slidenum">
              <a:rPr lang="es-ES_tradn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6719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69" rIns="18269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1291F-79F1-445D-A7AA-BF3C3D2CD8E2}" type="slidenum">
              <a:rPr lang="es-ES_tradn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6169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7015"/>
            <a:ext cx="2212848" cy="1582621"/>
          </a:xfrm>
        </p:spPr>
        <p:txBody>
          <a:bodyPr vert="horz" lIns="45675" tIns="45675" rIns="45675" bIns="45675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828785"/>
            <a:ext cx="2209800" cy="2179320"/>
          </a:xfrm>
        </p:spPr>
        <p:txBody>
          <a:bodyPr lIns="63946" rIns="45675" bIns="45675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69"/>
            <a:ext cx="609600" cy="365125"/>
          </a:xfrm>
        </p:spPr>
        <p:txBody>
          <a:bodyPr/>
          <a:lstStyle/>
          <a:p>
            <a:pPr>
              <a:defRPr/>
            </a:pPr>
            <a:fld id="{0B6A144F-047E-4C77-B105-2BBB4196FC43}" type="slidenum">
              <a:rPr lang="es-ES_tradn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8416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3525D-015D-49C1-87C8-54B0145AB925}" type="slidenum">
              <a:rPr lang="es-ES_tradn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2177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20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2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55A89-FD41-4BD5-9323-239B2E1090C9}" type="slidenum">
              <a:rPr lang="es-ES_tradn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3292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09BDF-1303-4A68-906D-99FD86D063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D81A5-9951-4E6E-9C7D-9D32A825C03C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67900-DFFB-4485-B4E9-6F4652C8FE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4E29E-F808-4E1A-9DF3-CCC7E21512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2796D-C303-4140-8C16-A24F27C2C6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2073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11643B6-1006-4B92-9DE6-2BE8ECF4E6C9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EAD2289-6151-4ABC-A1F8-CFD8EA6A6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006787"/>
      </p:ext>
    </p:extLst>
  </p:cSld>
  <p:clrMapOvr>
    <a:masterClrMapping/>
  </p:clrMapOvr>
  <p:transition spd="med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29CA69F-1E5F-40CF-B02F-E11CF01C3B2F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B0AC1D3-78A2-40EF-AFC1-8905E3A4C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9547207"/>
      </p:ext>
    </p:extLst>
  </p:cSld>
  <p:clrMapOvr>
    <a:masterClrMapping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90916CA-455A-4746-835C-2732E0215A02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6FDF8C6-7628-4F69-A9A1-CC2AE40BC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5164356"/>
      </p:ext>
    </p:extLst>
  </p:cSld>
  <p:clrMapOvr>
    <a:masterClrMapping/>
  </p:clrMapOvr>
  <p:transition spd="med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0DFD6A4-FB4F-460C-BC81-8E785BE3D9DE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5EF5F79-103E-477E-99DB-83F6A4493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0356867"/>
      </p:ext>
    </p:extLst>
  </p:cSld>
  <p:clrMapOvr>
    <a:masterClrMapping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FE9B87F-615F-443C-AD39-E6412269EC76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EEC84FB-FFBF-49A3-9B8C-AFBD18867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375357"/>
      </p:ext>
    </p:extLst>
  </p:cSld>
  <p:clrMapOvr>
    <a:masterClrMapping/>
  </p:clrMapOvr>
  <p:transition spd="med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C858569-2AB3-449D-97D2-D1F2E7587576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5AA688C-130D-42A8-8F1F-FE13BE52F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8072290"/>
      </p:ext>
    </p:extLst>
  </p:cSld>
  <p:clrMapOvr>
    <a:masterClrMapping/>
  </p:clrMapOvr>
  <p:transition spd="med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67C7D1D-98F0-48E5-BC38-AF888F71A8BE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B9CD80F-D127-4C99-90A0-355B48463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20532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675" rIns="45675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385E6-1473-4419-9075-F39455AA275A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AF04324-1EE6-4084-B358-64A55A77E3EA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CF6DB6E-2814-497E-B683-828B6C83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9088873"/>
      </p:ext>
    </p:extLst>
  </p:cSld>
  <p:clrMapOvr>
    <a:masterClrMapping/>
  </p:clrMapOvr>
  <p:transition spd="med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F106934-A805-4ADE-BA90-6067604FF3BA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3368E30-084B-4110-BEFF-DEC0C8B50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0298033"/>
      </p:ext>
    </p:extLst>
  </p:cSld>
  <p:clrMapOvr>
    <a:masterClrMapping/>
  </p:clrMapOvr>
  <p:transition spd="med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F2E693F-882C-4264-B430-164636461847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D23FA49-460E-4F96-AEAF-E15B89F2B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8125004"/>
      </p:ext>
    </p:extLst>
  </p:cSld>
  <p:clrMapOvr>
    <a:masterClrMapping/>
  </p:clrMapOvr>
  <p:transition spd="med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D0FA680-1476-4D45-8C28-EA0EA352CFFB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A9A4FF8-E8C3-4F8D-BD0A-7FF3509B7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3719270"/>
      </p:ext>
    </p:extLst>
  </p:cSld>
  <p:clrMapOvr>
    <a:masterClrMapping/>
  </p:clrMapOvr>
  <p:transition spd="med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51" indent="0" algn="ctr">
              <a:buNone/>
              <a:defRPr/>
            </a:lvl2pPr>
            <a:lvl3pPr marL="913509" indent="0" algn="ctr">
              <a:buNone/>
              <a:defRPr/>
            </a:lvl3pPr>
            <a:lvl4pPr marL="1370270" indent="0" algn="ctr">
              <a:buNone/>
              <a:defRPr/>
            </a:lvl4pPr>
            <a:lvl5pPr marL="1827024" indent="0" algn="ctr">
              <a:buNone/>
              <a:defRPr/>
            </a:lvl5pPr>
            <a:lvl6pPr marL="2283777" indent="0" algn="ctr">
              <a:buNone/>
              <a:defRPr/>
            </a:lvl6pPr>
            <a:lvl7pPr marL="2740537" indent="0" algn="ctr">
              <a:buNone/>
              <a:defRPr/>
            </a:lvl7pPr>
            <a:lvl8pPr marL="3197287" indent="0" algn="ctr">
              <a:buNone/>
              <a:defRPr/>
            </a:lvl8pPr>
            <a:lvl9pPr marL="3654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F9764-3226-4160-912C-0768A91D0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1742170"/>
      </p:ext>
    </p:extLst>
  </p:cSld>
  <p:clrMapOvr>
    <a:masterClrMapping/>
  </p:clrMapOvr>
  <p:transition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C4EC4-21EF-44D3-B1EC-E0825C49A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762576"/>
      </p:ext>
    </p:extLst>
  </p:cSld>
  <p:clrMapOvr>
    <a:masterClrMapping/>
  </p:clrMapOvr>
  <p:transition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1" indent="0">
              <a:buNone/>
              <a:defRPr sz="1800"/>
            </a:lvl2pPr>
            <a:lvl3pPr marL="913509" indent="0">
              <a:buNone/>
              <a:defRPr sz="1600"/>
            </a:lvl3pPr>
            <a:lvl4pPr marL="1370270" indent="0">
              <a:buNone/>
              <a:defRPr sz="1400"/>
            </a:lvl4pPr>
            <a:lvl5pPr marL="1827024" indent="0">
              <a:buNone/>
              <a:defRPr sz="1400"/>
            </a:lvl5pPr>
            <a:lvl6pPr marL="2283777" indent="0">
              <a:buNone/>
              <a:defRPr sz="1400"/>
            </a:lvl6pPr>
            <a:lvl7pPr marL="2740537" indent="0">
              <a:buNone/>
              <a:defRPr sz="1400"/>
            </a:lvl7pPr>
            <a:lvl8pPr marL="3197287" indent="0">
              <a:buNone/>
              <a:defRPr sz="1400"/>
            </a:lvl8pPr>
            <a:lvl9pPr marL="365404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E5C67-CAB1-4C21-80FA-EBBE3E5FF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684756"/>
      </p:ext>
    </p:extLst>
  </p:cSld>
  <p:clrMapOvr>
    <a:masterClrMapping/>
  </p:clrMapOvr>
  <p:transition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D22B8-5242-4A58-AC6F-B78586232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1259178"/>
      </p:ext>
    </p:extLst>
  </p:cSld>
  <p:clrMapOvr>
    <a:masterClrMapping/>
  </p:clrMapOvr>
  <p:transition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31532-CE09-44EE-8829-EEEEEF1EC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7619560"/>
      </p:ext>
    </p:extLst>
  </p:cSld>
  <p:clrMapOvr>
    <a:masterClrMapping/>
  </p:clrMapOvr>
  <p:transition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2D480-523E-451D-B2CC-BDE21FC3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3796832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5EFB36-ADBA-4BB3-8563-8023ADAFA4F2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9CF10-6D3E-4577-8D55-8540F1003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4592928"/>
      </p:ext>
    </p:extLst>
  </p:cSld>
  <p:clrMapOvr>
    <a:masterClrMapping/>
  </p:clrMapOvr>
  <p:transition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62B6-C576-4D1D-BADD-8863F477B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9610852"/>
      </p:ext>
    </p:extLst>
  </p:cSld>
  <p:clrMapOvr>
    <a:masterClrMapping/>
  </p:clrMapOvr>
  <p:transition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691A4-B136-4661-9760-815ECE5D1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4508844"/>
      </p:ext>
    </p:extLst>
  </p:cSld>
  <p:clrMapOvr>
    <a:masterClrMapping/>
  </p:clrMapOvr>
  <p:transition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83520-52D4-4BF5-8A7F-8B55F5307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9843127"/>
      </p:ext>
    </p:extLst>
  </p:cSld>
  <p:clrMapOvr>
    <a:masterClrMapping/>
  </p:clrMapOvr>
  <p:transition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6B920-C9EF-44B7-B573-142C0C80F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8694602"/>
      </p:ext>
    </p:extLst>
  </p:cSld>
  <p:clrMapOvr>
    <a:masterClrMapping/>
  </p:clrMapOvr>
  <p:transition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2073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5FDB5D3-76C2-4B86-A10A-B9457DC2A35D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BE89AFF-0CBA-49AA-8E11-4998B74CD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1649323"/>
      </p:ext>
    </p:extLst>
  </p:cSld>
  <p:clrMapOvr>
    <a:masterClrMapping/>
  </p:clrMapOvr>
  <p:transition spd="med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42D4468-111C-41F2-B01C-FDEB6EC0AAE0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A6EB3E6-3877-44BE-BD30-76BB38847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7973849"/>
      </p:ext>
    </p:extLst>
  </p:cSld>
  <p:clrMapOvr>
    <a:masterClrMapping/>
  </p:clrMapOvr>
  <p:transition spd="med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311CB22-5BC4-43BB-84E2-92158FAF0165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7073408-63D3-4A64-B70F-D0E7604A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749921"/>
      </p:ext>
    </p:extLst>
  </p:cSld>
  <p:clrMapOvr>
    <a:masterClrMapping/>
  </p:clrMapOvr>
  <p:transition spd="med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EA34B3C-CA23-40FA-A075-D1BFC0CF0399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C7AAEB4-C711-4901-94CF-B6C9FE9F1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8426310"/>
      </p:ext>
    </p:extLst>
  </p:cSld>
  <p:clrMapOvr>
    <a:masterClrMapping/>
  </p:clrMapOvr>
  <p:transition spd="med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89CF6A8-0F59-466C-9A3F-B5F620414C5A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5C11BF5-1341-47D3-A2F9-915212BFF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102789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675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675" tIns="0" rIns="45675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675" tIns="0" rIns="45675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C4CDE-860D-4B62-8B62-5027D98E32EA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0F62B51-BBB8-4BB0-8AAB-54EA53431A53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AE2FE8B-1294-4687-A0EC-78541E020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8225573"/>
      </p:ext>
    </p:extLst>
  </p:cSld>
  <p:clrMapOvr>
    <a:masterClrMapping/>
  </p:clrMapOvr>
  <p:transition spd="med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AE8BDF9-3911-432A-B4A5-2DB72AFE0737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3BB0EEE-1BA7-4F47-A65D-72407751E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1345859"/>
      </p:ext>
    </p:extLst>
  </p:cSld>
  <p:clrMapOvr>
    <a:masterClrMapping/>
  </p:clrMapOvr>
  <p:transition spd="med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476988E-E9F6-43CA-BA5F-19B54A7A38F5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39A763B-064F-46EE-80A5-16BAD5CEA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1703771"/>
      </p:ext>
    </p:extLst>
  </p:cSld>
  <p:clrMapOvr>
    <a:masterClrMapping/>
  </p:clrMapOvr>
  <p:transition spd="med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2765DAE-3FC6-4271-B52F-1088589838BA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37B8393-D153-4071-A694-C119D27DF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5812160"/>
      </p:ext>
    </p:extLst>
  </p:cSld>
  <p:clrMapOvr>
    <a:masterClrMapping/>
  </p:clrMapOvr>
  <p:transition spd="med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14A25E8-1754-486A-B3D0-66422B7A27DE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506BDC1-903A-45A8-9F6C-F5DA78A61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2159215"/>
      </p:ext>
    </p:extLst>
  </p:cSld>
  <p:clrMapOvr>
    <a:masterClrMapping/>
  </p:clrMapOvr>
  <p:transition spd="med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D2062B4-40CA-48BE-ABBE-7748E7408A33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C7A259C-4D1C-4E6C-BED9-85C9337A5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2896309"/>
      </p:ext>
    </p:extLst>
  </p:cSld>
  <p:clrMapOvr>
    <a:masterClrMapping/>
  </p:clrMapOvr>
  <p:transition spd="med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51" indent="0" algn="ctr">
              <a:buNone/>
              <a:defRPr/>
            </a:lvl2pPr>
            <a:lvl3pPr marL="913509" indent="0" algn="ctr">
              <a:buNone/>
              <a:defRPr/>
            </a:lvl3pPr>
            <a:lvl4pPr marL="1370270" indent="0" algn="ctr">
              <a:buNone/>
              <a:defRPr/>
            </a:lvl4pPr>
            <a:lvl5pPr marL="1827024" indent="0" algn="ctr">
              <a:buNone/>
              <a:defRPr/>
            </a:lvl5pPr>
            <a:lvl6pPr marL="2283777" indent="0" algn="ctr">
              <a:buNone/>
              <a:defRPr/>
            </a:lvl6pPr>
            <a:lvl7pPr marL="2740537" indent="0" algn="ctr">
              <a:buNone/>
              <a:defRPr/>
            </a:lvl7pPr>
            <a:lvl8pPr marL="3197287" indent="0" algn="ctr">
              <a:buNone/>
              <a:defRPr/>
            </a:lvl8pPr>
            <a:lvl9pPr marL="3654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71C95-51F9-4670-8C7A-1BA41FA86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4267098"/>
      </p:ext>
    </p:extLst>
  </p:cSld>
  <p:clrMapOvr>
    <a:masterClrMapping/>
  </p:clrMapOvr>
  <p:transition>
    <p:strips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70575-6569-40E3-87A6-7091FB77C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792551"/>
      </p:ext>
    </p:extLst>
  </p:cSld>
  <p:clrMapOvr>
    <a:masterClrMapping/>
  </p:clrMapOvr>
  <p:transition>
    <p:strips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1" indent="0">
              <a:buNone/>
              <a:defRPr sz="1800"/>
            </a:lvl2pPr>
            <a:lvl3pPr marL="913509" indent="0">
              <a:buNone/>
              <a:defRPr sz="1600"/>
            </a:lvl3pPr>
            <a:lvl4pPr marL="1370270" indent="0">
              <a:buNone/>
              <a:defRPr sz="1400"/>
            </a:lvl4pPr>
            <a:lvl5pPr marL="1827024" indent="0">
              <a:buNone/>
              <a:defRPr sz="1400"/>
            </a:lvl5pPr>
            <a:lvl6pPr marL="2283777" indent="0">
              <a:buNone/>
              <a:defRPr sz="1400"/>
            </a:lvl6pPr>
            <a:lvl7pPr marL="2740537" indent="0">
              <a:buNone/>
              <a:defRPr sz="1400"/>
            </a:lvl7pPr>
            <a:lvl8pPr marL="3197287" indent="0">
              <a:buNone/>
              <a:defRPr sz="1400"/>
            </a:lvl8pPr>
            <a:lvl9pPr marL="365404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B7A63-0081-4A64-841F-69D9D69F4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5446378"/>
      </p:ext>
    </p:extLst>
  </p:cSld>
  <p:clrMapOvr>
    <a:masterClrMapping/>
  </p:clrMapOvr>
  <p:transition>
    <p:strips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1E72F-3804-49EB-BDA6-CD43C9D6E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4079399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67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43489-650E-4378-A501-DA27D4BFCA53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D2FB8-1F65-4465-82B4-1963AA688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98475"/>
      </p:ext>
    </p:extLst>
  </p:cSld>
  <p:clrMapOvr>
    <a:masterClrMapping/>
  </p:clrMapOvr>
  <p:transition>
    <p:strips dir="r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9EEDC-E23C-43CD-9B77-32FE637D3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4402323"/>
      </p:ext>
    </p:extLst>
  </p:cSld>
  <p:clrMapOvr>
    <a:masterClrMapping/>
  </p:clrMapOvr>
  <p:transition>
    <p:strips dir="r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46F0C-ECEA-4915-8B36-20E5B1EA6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9234457"/>
      </p:ext>
    </p:extLst>
  </p:cSld>
  <p:clrMapOvr>
    <a:masterClrMapping/>
  </p:clrMapOvr>
  <p:transition>
    <p:strips dir="r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6BFD8-17F5-47BF-A215-4BD8F11C2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3193572"/>
      </p:ext>
    </p:extLst>
  </p:cSld>
  <p:clrMapOvr>
    <a:masterClrMapping/>
  </p:clrMapOvr>
  <p:transition>
    <p:strips dir="r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9B892-BC22-4B38-9C94-0994BA50B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182470"/>
      </p:ext>
    </p:extLst>
  </p:cSld>
  <p:clrMapOvr>
    <a:masterClrMapping/>
  </p:clrMapOvr>
  <p:transition>
    <p:strips dir="r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F5892-4A03-4B69-BA56-CDEE21943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6028314"/>
      </p:ext>
    </p:extLst>
  </p:cSld>
  <p:clrMapOvr>
    <a:masterClrMapping/>
  </p:clrMapOvr>
  <p:transition>
    <p:strips dir="r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8F9C0-3C07-4DD8-9CE7-BCBBCFF9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876571"/>
      </p:ext>
    </p:extLst>
  </p:cSld>
  <p:clrMapOvr>
    <a:masterClrMapping/>
  </p:clrMapOvr>
  <p:transition>
    <p:strips dir="r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51" indent="0" algn="ctr">
              <a:buNone/>
              <a:defRPr/>
            </a:lvl2pPr>
            <a:lvl3pPr marL="913509" indent="0" algn="ctr">
              <a:buNone/>
              <a:defRPr/>
            </a:lvl3pPr>
            <a:lvl4pPr marL="1370270" indent="0" algn="ctr">
              <a:buNone/>
              <a:defRPr/>
            </a:lvl4pPr>
            <a:lvl5pPr marL="1827024" indent="0" algn="ctr">
              <a:buNone/>
              <a:defRPr/>
            </a:lvl5pPr>
            <a:lvl6pPr marL="2283777" indent="0" algn="ctr">
              <a:buNone/>
              <a:defRPr/>
            </a:lvl6pPr>
            <a:lvl7pPr marL="2740537" indent="0" algn="ctr">
              <a:buNone/>
              <a:defRPr/>
            </a:lvl7pPr>
            <a:lvl8pPr marL="3197287" indent="0" algn="ctr">
              <a:buNone/>
              <a:defRPr/>
            </a:lvl8pPr>
            <a:lvl9pPr marL="3654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2D335-27E4-45C0-8E94-40EC915BE4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7589996"/>
      </p:ext>
    </p:extLst>
  </p:cSld>
  <p:clrMapOvr>
    <a:masterClrMapping/>
  </p:clrMapOvr>
  <p:transition>
    <p:strips dir="r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89B63-BBA7-4C40-886A-D58CD6E09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119779"/>
      </p:ext>
    </p:extLst>
  </p:cSld>
  <p:clrMapOvr>
    <a:masterClrMapping/>
  </p:clrMapOvr>
  <p:transition>
    <p:strips dir="r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1" indent="0">
              <a:buNone/>
              <a:defRPr sz="1800"/>
            </a:lvl2pPr>
            <a:lvl3pPr marL="913509" indent="0">
              <a:buNone/>
              <a:defRPr sz="1600"/>
            </a:lvl3pPr>
            <a:lvl4pPr marL="1370270" indent="0">
              <a:buNone/>
              <a:defRPr sz="1400"/>
            </a:lvl4pPr>
            <a:lvl5pPr marL="1827024" indent="0">
              <a:buNone/>
              <a:defRPr sz="1400"/>
            </a:lvl5pPr>
            <a:lvl6pPr marL="2283777" indent="0">
              <a:buNone/>
              <a:defRPr sz="1400"/>
            </a:lvl6pPr>
            <a:lvl7pPr marL="2740537" indent="0">
              <a:buNone/>
              <a:defRPr sz="1400"/>
            </a:lvl7pPr>
            <a:lvl8pPr marL="3197287" indent="0">
              <a:buNone/>
              <a:defRPr sz="1400"/>
            </a:lvl8pPr>
            <a:lvl9pPr marL="365404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A5967-A586-4B5B-AA46-676672352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563456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61CF4-4A0A-4CB0-9CAA-CDD6B6FA627B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41ED-D0A1-4A18-A2C0-06D7C6E1B1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903294"/>
      </p:ext>
    </p:extLst>
  </p:cSld>
  <p:clrMapOvr>
    <a:masterClrMapping/>
  </p:clrMapOvr>
  <p:transition>
    <p:strips dir="r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5EEF1-7E6A-493C-9E61-5DDD30D100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630770"/>
      </p:ext>
    </p:extLst>
  </p:cSld>
  <p:clrMapOvr>
    <a:masterClrMapping/>
  </p:clrMapOvr>
  <p:transition>
    <p:strips dir="r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C079-1CE2-4BA3-ABC7-EB48E79EAB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144182"/>
      </p:ext>
    </p:extLst>
  </p:cSld>
  <p:clrMapOvr>
    <a:masterClrMapping/>
  </p:clrMapOvr>
  <p:transition>
    <p:strips dir="r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4850E-8EEA-4804-A976-9BEF73BFFF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060404"/>
      </p:ext>
    </p:extLst>
  </p:cSld>
  <p:clrMapOvr>
    <a:masterClrMapping/>
  </p:clrMapOvr>
  <p:transition>
    <p:strips dir="r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EE085-DD33-45FB-A0EB-DB66F5B2D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908451"/>
      </p:ext>
    </p:extLst>
  </p:cSld>
  <p:clrMapOvr>
    <a:masterClrMapping/>
  </p:clrMapOvr>
  <p:transition>
    <p:strips dir="r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AF5F9-E2DE-4867-B3CD-FA6E2AAF01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382928"/>
      </p:ext>
    </p:extLst>
  </p:cSld>
  <p:clrMapOvr>
    <a:masterClrMapping/>
  </p:clrMapOvr>
  <p:transition>
    <p:strips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90075-4E9A-44FA-95A6-13281A2C7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150592"/>
      </p:ext>
    </p:extLst>
  </p:cSld>
  <p:clrMapOvr>
    <a:masterClrMapping/>
  </p:clrMapOvr>
  <p:transition>
    <p:strips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B197-87D2-4154-B9AF-1295D057DC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817747"/>
      </p:ext>
    </p:extLst>
  </p:cSld>
  <p:clrMapOvr>
    <a:masterClrMapping/>
  </p:clrMapOvr>
  <p:transition>
    <p:strips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2073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37F7880-02CE-4026-A5B0-3FECB1D9CEC5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C742B2F-2D1C-4426-B172-F59437FAD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7571251"/>
      </p:ext>
    </p:extLst>
  </p:cSld>
  <p:clrMapOvr>
    <a:masterClrMapping/>
  </p:clrMapOvr>
  <p:transition spd="med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3D586F3-4F28-4659-A2F0-62378B81CBCF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5FADA64-25F3-47D8-9BE6-7EE0E51E7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971593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69" rIns="18269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1291F-79F1-445D-A7AA-BF3C3D2CD8E2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74B44C7-984E-4A6A-9CE1-835143673DBD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469AD16-B656-4D5C-991C-E63151950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2291279"/>
      </p:ext>
    </p:extLst>
  </p:cSld>
  <p:clrMapOvr>
    <a:masterClrMapping/>
  </p:clrMapOvr>
  <p:transition spd="med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CAC0F7D-D4FE-495B-A88D-F9FA026B0BC0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F4D6A90-1C77-414F-B91A-9CED8473B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2212626"/>
      </p:ext>
    </p:extLst>
  </p:cSld>
  <p:clrMapOvr>
    <a:masterClrMapping/>
  </p:clrMapOvr>
  <p:transition spd="med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A1C87E2-798E-4D81-8D4E-E366819564A2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FD94A89-3E34-42C2-B7EE-717EE3559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7129762"/>
      </p:ext>
    </p:extLst>
  </p:cSld>
  <p:clrMapOvr>
    <a:masterClrMapping/>
  </p:clrMapOvr>
  <p:transition spd="med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BDC88E4-42C0-491C-BB3D-1C4140F9044E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D9C7938-8B4B-480F-B7B0-35C416C2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4981318"/>
      </p:ext>
    </p:extLst>
  </p:cSld>
  <p:clrMapOvr>
    <a:masterClrMapping/>
  </p:clrMapOvr>
  <p:transition spd="med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2D24DDA-DE98-4A46-9C0A-C123FEB46125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4CA5201-BE3C-4954-AB07-3ABE313FF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8526989"/>
      </p:ext>
    </p:extLst>
  </p:cSld>
  <p:clrMapOvr>
    <a:masterClrMapping/>
  </p:clrMapOvr>
  <p:transition spd="med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C66E8EF-4F7D-4879-BC0A-46C50C226C5A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4C0CE48-C4A7-48DA-B44E-31285E2AF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627190"/>
      </p:ext>
    </p:extLst>
  </p:cSld>
  <p:clrMapOvr>
    <a:masterClrMapping/>
  </p:clrMapOvr>
  <p:transition spd="med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42C7F61-2B72-4E92-B0EB-34150675037A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25E3D21-28C1-4463-AEAB-F0A07EE38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9934244"/>
      </p:ext>
    </p:extLst>
  </p:cSld>
  <p:clrMapOvr>
    <a:masterClrMapping/>
  </p:clrMapOvr>
  <p:transition spd="med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01FEAE1-88C1-4316-B292-6DFEAD4B5644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287A612-3694-4122-A72C-DD2144573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5007375"/>
      </p:ext>
    </p:extLst>
  </p:cSld>
  <p:clrMapOvr>
    <a:masterClrMapping/>
  </p:clrMapOvr>
  <p:transition spd="med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1446D08-09F5-45B6-BCC5-B2DF3B63F5E7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44A1BE8-D712-4DDC-AA8F-739AAFA66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795244"/>
      </p:ext>
    </p:extLst>
  </p:cSld>
  <p:clrMapOvr>
    <a:masterClrMapping/>
  </p:clrMapOvr>
  <p:transition spd="med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56" indent="0" algn="ctr">
              <a:buNone/>
              <a:defRPr/>
            </a:lvl2pPr>
            <a:lvl3pPr marL="913321" indent="0" algn="ctr">
              <a:buNone/>
              <a:defRPr/>
            </a:lvl3pPr>
            <a:lvl4pPr marL="1369990" indent="0" algn="ctr">
              <a:buNone/>
              <a:defRPr/>
            </a:lvl4pPr>
            <a:lvl5pPr marL="1826650" indent="0" algn="ctr">
              <a:buNone/>
              <a:defRPr/>
            </a:lvl5pPr>
            <a:lvl6pPr marL="2283309" indent="0" algn="ctr">
              <a:buNone/>
              <a:defRPr/>
            </a:lvl6pPr>
            <a:lvl7pPr marL="2739976" indent="0" algn="ctr">
              <a:buNone/>
              <a:defRPr/>
            </a:lvl7pPr>
            <a:lvl8pPr marL="3196634" indent="0" algn="ctr">
              <a:buNone/>
              <a:defRPr/>
            </a:lvl8pPr>
            <a:lvl9pPr marL="36532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AD1C178-5318-47A1-ACE5-F7CDCFC93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8255366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7015"/>
            <a:ext cx="2212848" cy="1582621"/>
          </a:xfrm>
        </p:spPr>
        <p:txBody>
          <a:bodyPr vert="horz" lIns="45675" tIns="45675" rIns="45675" bIns="45675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828785"/>
            <a:ext cx="2209800" cy="2179320"/>
          </a:xfrm>
        </p:spPr>
        <p:txBody>
          <a:bodyPr lIns="63946" rIns="45675" bIns="45675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69"/>
            <a:ext cx="609600" cy="365125"/>
          </a:xfrm>
        </p:spPr>
        <p:txBody>
          <a:bodyPr/>
          <a:lstStyle/>
          <a:p>
            <a:pPr>
              <a:defRPr/>
            </a:pPr>
            <a:fld id="{0B6A144F-047E-4C77-B105-2BBB4196FC43}" type="slidenum">
              <a:rPr lang="es-ES_tradnl" smtClean="0"/>
              <a:pPr>
                <a:defRPr/>
              </a:pPr>
              <a:t>‹#›</a:t>
            </a:fld>
            <a:endParaRPr lang="es-ES_tradn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4F53CEE-F0E2-48C5-B40C-5A0C4D319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1452980"/>
      </p:ext>
    </p:extLst>
  </p:cSld>
  <p:clrMapOvr>
    <a:masterClrMapping/>
  </p:clrMapOvr>
  <p:transition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56" indent="0">
              <a:buNone/>
              <a:defRPr sz="1800"/>
            </a:lvl2pPr>
            <a:lvl3pPr marL="913321" indent="0">
              <a:buNone/>
              <a:defRPr sz="1600"/>
            </a:lvl3pPr>
            <a:lvl4pPr marL="1369990" indent="0">
              <a:buNone/>
              <a:defRPr sz="1400"/>
            </a:lvl4pPr>
            <a:lvl5pPr marL="1826650" indent="0">
              <a:buNone/>
              <a:defRPr sz="1400"/>
            </a:lvl5pPr>
            <a:lvl6pPr marL="2283309" indent="0">
              <a:buNone/>
              <a:defRPr sz="1400"/>
            </a:lvl6pPr>
            <a:lvl7pPr marL="2739976" indent="0">
              <a:buNone/>
              <a:defRPr sz="1400"/>
            </a:lvl7pPr>
            <a:lvl8pPr marL="3196634" indent="0">
              <a:buNone/>
              <a:defRPr sz="1400"/>
            </a:lvl8pPr>
            <a:lvl9pPr marL="36532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3739D19-1C7A-4815-8D2F-649245934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712283"/>
      </p:ext>
    </p:extLst>
  </p:cSld>
  <p:clrMapOvr>
    <a:masterClrMapping/>
  </p:clrMapOvr>
  <p:transition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82E1A60F-2912-4B8A-9EBF-2C1D452AE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535604"/>
      </p:ext>
    </p:extLst>
  </p:cSld>
  <p:clrMapOvr>
    <a:masterClrMapping/>
  </p:clrMapOvr>
  <p:transition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6" indent="0">
              <a:buNone/>
              <a:defRPr sz="2000" b="1"/>
            </a:lvl2pPr>
            <a:lvl3pPr marL="913321" indent="0">
              <a:buNone/>
              <a:defRPr sz="1800" b="1"/>
            </a:lvl3pPr>
            <a:lvl4pPr marL="1369990" indent="0">
              <a:buNone/>
              <a:defRPr sz="1600" b="1"/>
            </a:lvl4pPr>
            <a:lvl5pPr marL="1826650" indent="0">
              <a:buNone/>
              <a:defRPr sz="1600" b="1"/>
            </a:lvl5pPr>
            <a:lvl6pPr marL="2283309" indent="0">
              <a:buNone/>
              <a:defRPr sz="1600" b="1"/>
            </a:lvl6pPr>
            <a:lvl7pPr marL="2739976" indent="0">
              <a:buNone/>
              <a:defRPr sz="1600" b="1"/>
            </a:lvl7pPr>
            <a:lvl8pPr marL="3196634" indent="0">
              <a:buNone/>
              <a:defRPr sz="1600" b="1"/>
            </a:lvl8pPr>
            <a:lvl9pPr marL="36532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6" indent="0">
              <a:buNone/>
              <a:defRPr sz="2000" b="1"/>
            </a:lvl2pPr>
            <a:lvl3pPr marL="913321" indent="0">
              <a:buNone/>
              <a:defRPr sz="1800" b="1"/>
            </a:lvl3pPr>
            <a:lvl4pPr marL="1369990" indent="0">
              <a:buNone/>
              <a:defRPr sz="1600" b="1"/>
            </a:lvl4pPr>
            <a:lvl5pPr marL="1826650" indent="0">
              <a:buNone/>
              <a:defRPr sz="1600" b="1"/>
            </a:lvl5pPr>
            <a:lvl6pPr marL="2283309" indent="0">
              <a:buNone/>
              <a:defRPr sz="1600" b="1"/>
            </a:lvl6pPr>
            <a:lvl7pPr marL="2739976" indent="0">
              <a:buNone/>
              <a:defRPr sz="1600" b="1"/>
            </a:lvl7pPr>
            <a:lvl8pPr marL="3196634" indent="0">
              <a:buNone/>
              <a:defRPr sz="1600" b="1"/>
            </a:lvl8pPr>
            <a:lvl9pPr marL="36532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0B61E56-C42E-4B08-8894-648387548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6022383"/>
      </p:ext>
    </p:extLst>
  </p:cSld>
  <p:clrMapOvr>
    <a:masterClrMapping/>
  </p:clrMapOvr>
  <p:transition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5561CB7-55F6-4CA5-B34B-D3FC4A55E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204846"/>
      </p:ext>
    </p:extLst>
  </p:cSld>
  <p:clrMapOvr>
    <a:masterClrMapping/>
  </p:clrMapOvr>
  <p:transition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471BD6E-3389-45AA-B614-7F98F4291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7197237"/>
      </p:ext>
    </p:extLst>
  </p:cSld>
  <p:clrMapOvr>
    <a:masterClrMapping/>
  </p:clrMapOvr>
  <p:transition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56" indent="0">
              <a:buNone/>
              <a:defRPr sz="1200"/>
            </a:lvl2pPr>
            <a:lvl3pPr marL="913321" indent="0">
              <a:buNone/>
              <a:defRPr sz="1000"/>
            </a:lvl3pPr>
            <a:lvl4pPr marL="1369990" indent="0">
              <a:buNone/>
              <a:defRPr sz="900"/>
            </a:lvl4pPr>
            <a:lvl5pPr marL="1826650" indent="0">
              <a:buNone/>
              <a:defRPr sz="900"/>
            </a:lvl5pPr>
            <a:lvl6pPr marL="2283309" indent="0">
              <a:buNone/>
              <a:defRPr sz="900"/>
            </a:lvl6pPr>
            <a:lvl7pPr marL="2739976" indent="0">
              <a:buNone/>
              <a:defRPr sz="900"/>
            </a:lvl7pPr>
            <a:lvl8pPr marL="3196634" indent="0">
              <a:buNone/>
              <a:defRPr sz="900"/>
            </a:lvl8pPr>
            <a:lvl9pPr marL="36532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95EF0B1-F1CD-4696-B494-4C38E2B43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6093797"/>
      </p:ext>
    </p:extLst>
  </p:cSld>
  <p:clrMapOvr>
    <a:masterClrMapping/>
  </p:clrMapOvr>
  <p:transition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56" indent="0">
              <a:buNone/>
              <a:defRPr sz="2800"/>
            </a:lvl2pPr>
            <a:lvl3pPr marL="913321" indent="0">
              <a:buNone/>
              <a:defRPr sz="2400"/>
            </a:lvl3pPr>
            <a:lvl4pPr marL="1369990" indent="0">
              <a:buNone/>
              <a:defRPr sz="2000"/>
            </a:lvl4pPr>
            <a:lvl5pPr marL="1826650" indent="0">
              <a:buNone/>
              <a:defRPr sz="2000"/>
            </a:lvl5pPr>
            <a:lvl6pPr marL="2283309" indent="0">
              <a:buNone/>
              <a:defRPr sz="2000"/>
            </a:lvl6pPr>
            <a:lvl7pPr marL="2739976" indent="0">
              <a:buNone/>
              <a:defRPr sz="2000"/>
            </a:lvl7pPr>
            <a:lvl8pPr marL="3196634" indent="0">
              <a:buNone/>
              <a:defRPr sz="2000"/>
            </a:lvl8pPr>
            <a:lvl9pPr marL="36532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56" indent="0">
              <a:buNone/>
              <a:defRPr sz="1200"/>
            </a:lvl2pPr>
            <a:lvl3pPr marL="913321" indent="0">
              <a:buNone/>
              <a:defRPr sz="1000"/>
            </a:lvl3pPr>
            <a:lvl4pPr marL="1369990" indent="0">
              <a:buNone/>
              <a:defRPr sz="900"/>
            </a:lvl4pPr>
            <a:lvl5pPr marL="1826650" indent="0">
              <a:buNone/>
              <a:defRPr sz="900"/>
            </a:lvl5pPr>
            <a:lvl6pPr marL="2283309" indent="0">
              <a:buNone/>
              <a:defRPr sz="900"/>
            </a:lvl6pPr>
            <a:lvl7pPr marL="2739976" indent="0">
              <a:buNone/>
              <a:defRPr sz="900"/>
            </a:lvl7pPr>
            <a:lvl8pPr marL="3196634" indent="0">
              <a:buNone/>
              <a:defRPr sz="900"/>
            </a:lvl8pPr>
            <a:lvl9pPr marL="36532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1AE7339-8280-4B51-8BED-3EC452B1B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6029332"/>
      </p:ext>
    </p:extLst>
  </p:cSld>
  <p:clrMapOvr>
    <a:masterClrMapping/>
  </p:clrMapOvr>
  <p:transition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4E24C81-5C11-468B-AD09-8E5FA1E56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123356"/>
      </p:ext>
    </p:extLst>
  </p:cSld>
  <p:clrMapOvr>
    <a:masterClrMapping/>
  </p:clrMapOvr>
  <p:transition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DF44957-8AAC-491B-9376-71B0D26E1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232647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tIns="45675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 lIns="91350" tIns="45675" rIns="91350" bIns="45675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8AC324-0B51-48D3-8A65-CD371DA22097}" type="datetimeFigureOut">
              <a:rPr lang="en-US" smtClean="0"/>
              <a:pPr/>
              <a:t>4/10/2014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1" y="6356369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69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267F2C-8A00-492D-8F23-5E0B68F9A1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054" indent="-274054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454" indent="-24664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indent="-24664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562" indent="-21010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1616" indent="-21010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5669" indent="-21010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8374" indent="-18270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2424" indent="-182701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6483" indent="-18270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ublishing_Frame_03 copy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647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3" rIns="91364" bIns="45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47" y="1600651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809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648" y="6245200"/>
            <a:ext cx="2133079" cy="47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 defTabSz="9142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Monaco" charset="0"/>
            </a:endParaRPr>
          </a:p>
        </p:txBody>
      </p:sp>
      <p:sp>
        <p:nvSpPr>
          <p:cNvPr id="9809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79" y="6245200"/>
            <a:ext cx="2895451" cy="47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 defTabSz="9142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Monaco" charset="0"/>
            </a:endParaRPr>
          </a:p>
        </p:txBody>
      </p:sp>
      <p:sp>
        <p:nvSpPr>
          <p:cNvPr id="9809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5" y="6245200"/>
            <a:ext cx="2133079" cy="47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 defTabSz="914259" fontAlgn="base">
              <a:spcBef>
                <a:spcPct val="0"/>
              </a:spcBef>
              <a:spcAft>
                <a:spcPct val="0"/>
              </a:spcAft>
              <a:defRPr/>
            </a:pPr>
            <a:fld id="{FF3F0000-A1BB-4202-ADC7-B5720A82289C}" type="slidenum">
              <a:rPr lang="en-US" smtClean="0">
                <a:sym typeface="Monaco" charset="0"/>
              </a:rPr>
              <a:pPr defTabSz="9142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ym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9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5pPr>
      <a:lvl6pPr marL="456822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6pPr>
      <a:lvl7pPr marL="913649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7pPr>
      <a:lvl8pPr marL="137048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8pPr>
      <a:lvl9pPr marL="1827304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9pPr>
    </p:titleStyle>
    <p:bodyStyle>
      <a:lvl1pPr marL="342595" indent="-34259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102" indent="-284566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1612" indent="-22765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1598029" indent="-227653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055567" indent="-227653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2512545" indent="-22841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6pPr>
      <a:lvl7pPr marL="2969368" indent="-22841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7pPr>
      <a:lvl8pPr marL="3426196" indent="-22841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8pPr>
      <a:lvl9pPr marL="3883017" indent="-22841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2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9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0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4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2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7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138"/>
            <a:ext cx="9144000" cy="68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647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90" rIns="91378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8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647" y="1600649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48" y="6356823"/>
            <a:ext cx="2133079" cy="365001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ECC45D52-23D7-4BBB-89B8-59361D483BE3}" type="datetimeFigureOut">
              <a:rPr lang="en-US">
                <a:sym typeface="Monaco" charset="0"/>
              </a:rPr>
              <a:pPr defTabSz="914400">
                <a:defRPr/>
              </a:pPr>
              <a:t>4/10/2014</a:t>
            </a:fld>
            <a:endParaRPr lang="en-US">
              <a:sym typeface="Monaco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77" y="6356823"/>
            <a:ext cx="2895451" cy="365001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ym typeface="Monac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3"/>
            <a:ext cx="2133079" cy="365001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0D68F80A-4B9C-4717-A4EE-70041D984847}" type="slidenum">
              <a:rPr lang="en-US">
                <a:sym typeface="Monaco" charset="0"/>
              </a:rPr>
              <a:pPr defTabSz="914400">
                <a:defRPr/>
              </a:pPr>
              <a:t>‹#›</a:t>
            </a:fld>
            <a:endParaRPr lang="en-US">
              <a:sym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019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 spd="med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8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79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69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58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630" indent="-34263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78" indent="-284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28" indent="-2276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93" indent="-2276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77" indent="-2276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31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24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22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4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7" tIns="45699" rIns="91397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 defTabSz="914400">
              <a:defRPr/>
            </a:pPr>
            <a:fld id="{4D8954F1-73CF-47E5-AF1F-EBE55D6CC796}" type="datetimeFigureOut">
              <a:rPr lang="en-US"/>
              <a:pPr defTabSz="914400"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 defTabSz="914400">
              <a:defRPr/>
            </a:pPr>
            <a:fld id="{7E3CB8C9-C435-44C2-B427-91F935CCA14E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035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 spd="med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9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9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9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95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45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32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23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10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8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0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9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9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4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7" tIns="45699" rIns="91397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2E39B19-8213-4FA0-BEC3-AA32E4F6C7D1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36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9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445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432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23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410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8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0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9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9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4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95CA58-E790-477A-927D-BEF32975DEB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ransition spd="med"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ublishing_Frame_03 copy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5" rIns="91350" bIns="45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809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809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809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95CA58-E790-477A-927D-BEF32975DE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776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ransition spd="med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5pPr>
      <a:lvl6pPr marL="456751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6pPr>
      <a:lvl7pPr marL="913509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7pPr>
      <a:lvl8pPr marL="137027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8pPr>
      <a:lvl9pPr marL="1827024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9pPr>
    </p:titleStyle>
    <p:bodyStyle>
      <a:lvl1pPr marL="342571" indent="-34257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228" indent="-285475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1886" indent="-22837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1598643" indent="-228375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055405" indent="-228375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2512159" indent="-228375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6pPr>
      <a:lvl7pPr marL="2968912" indent="-228375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7pPr>
      <a:lvl8pPr marL="3425671" indent="-228375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8pPr>
      <a:lvl9pPr marL="3882420" indent="-228375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AC324-0B51-48D3-8A65-CD371DA22097}" type="datetimeFigureOut">
              <a:rPr lang="en-US" smtClean="0"/>
              <a:pPr/>
              <a:t>4/10/2014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67F2C-8A00-492D-8F23-5E0B68F9A1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893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ransition spd="med"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tIns="45675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 lIns="91350" tIns="45675" rIns="91350" bIns="45675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8AC324-0B51-48D3-8A65-CD371DA22097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1" y="6356369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69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267F2C-8A00-492D-8F23-5E0B68F9A1C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738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ransition spd="med"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054" indent="-274054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454" indent="-24664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indent="-24664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562" indent="-21010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1616" indent="-21010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5669" indent="-21010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8374" indent="-18270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2424" indent="-182701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6483" indent="-18270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5" rIns="91350" bIns="45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1B79B2-77E1-4D7C-BD6E-E15E4CBDCEE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spd="med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7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5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2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0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571" indent="-34257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28" indent="-2854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886" indent="-2283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43" indent="-2283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405" indent="-22837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159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912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671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420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1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ACBB5746-78E0-4EA2-B48D-4C3DB316D12E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9"/>
            <a:ext cx="2895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EC11FAF6-BEF6-45F9-8CB9-2198BE039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336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 spd="med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75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5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2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571" indent="-34257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8" indent="-2854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6" indent="-2283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3" indent="-2283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05" indent="-2283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9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12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71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20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EB4CB2-A036-40F5-A982-CA280F20954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723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7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5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2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0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571" indent="-34257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28" indent="-2854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886" indent="-2283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43" indent="-2283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405" indent="-22837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159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912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671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420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1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8BAE8183-0975-4705-AC09-CB8B40C02418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9"/>
            <a:ext cx="2895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23FA6CC1-85E9-4861-8F87-45265E8A1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32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ransition spd="med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75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5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2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571" indent="-34257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8" indent="-2854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6" indent="-2283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3" indent="-2283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05" indent="-2283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9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12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71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20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EB071A-BC27-4AE7-9E2E-652DA0F34AE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4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ransition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7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5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2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0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571" indent="-34257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28" indent="-2854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886" indent="-2283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43" indent="-2283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405" indent="-22837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159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912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671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420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5" rIns="91350" bIns="45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403727-3110-4CC0-BA40-ABCC0E41CDC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99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ransition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7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5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2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0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571" indent="-34257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28" indent="-2854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886" indent="-2283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43" indent="-2283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405" indent="-22837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159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912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671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420" indent="-2283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1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90EDB359-EFEB-41A0-85FF-1B6FCA926E3D}" type="datetimeFigureOut">
              <a:rPr lang="en-US"/>
              <a:pPr>
                <a:defRPr/>
              </a:pPr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9"/>
            <a:ext cx="2895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5FA3FDCF-1600-41C4-B744-38E529C1C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424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ransition spd="med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75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5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2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571" indent="-34257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8" indent="-2854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6" indent="-2283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3" indent="-2283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05" indent="-2283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9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12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71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20" indent="-228375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647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1" tIns="45666" rIns="91331" bIns="456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47" y="1600658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1" tIns="45666" rIns="91331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648" y="6245200"/>
            <a:ext cx="2133079" cy="47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6" rIns="91331" bIns="4566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defTabSz="9138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Monaco" charset="0"/>
            </a:endParaRPr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6" y="6245200"/>
            <a:ext cx="2895451" cy="47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6" rIns="91331" bIns="4566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defTabSz="9138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Monaco" charset="0"/>
            </a:endParaRP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5" y="6245200"/>
            <a:ext cx="2133079" cy="47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6" rIns="91331" bIns="4566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defTabSz="913883" fontAlgn="base">
              <a:spcBef>
                <a:spcPct val="0"/>
              </a:spcBef>
              <a:spcAft>
                <a:spcPct val="0"/>
              </a:spcAft>
              <a:defRPr/>
            </a:pPr>
            <a:fld id="{336B1FEF-A4AF-456E-B079-4351E45308C9}" type="slidenum">
              <a:rPr lang="en-US" smtClean="0">
                <a:sym typeface="Monaco" charset="0"/>
              </a:rPr>
              <a:pPr defTabSz="9138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ym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05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6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3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9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66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74" indent="-34247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836" indent="-28446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202" indent="-22757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457" indent="-22757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832" indent="-22757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645" indent="-2283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304" indent="-2283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970" indent="-2283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625" indent="-2283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6" algn="l" defTabSz="913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21" algn="l" defTabSz="913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90" algn="l" defTabSz="913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50" algn="l" defTabSz="913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09" algn="l" defTabSz="913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76" algn="l" defTabSz="913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34" algn="l" defTabSz="913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99" algn="l" defTabSz="913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WordArt 6"/>
          <p:cNvSpPr>
            <a:spLocks noChangeArrowheads="1" noChangeShapeType="1" noTextEdit="1"/>
          </p:cNvSpPr>
          <p:nvPr/>
        </p:nvSpPr>
        <p:spPr bwMode="auto">
          <a:xfrm>
            <a:off x="1481138" y="1981200"/>
            <a:ext cx="6270625" cy="1905000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BBE0E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000000">
                      <a:alpha val="79999"/>
                    </a:srgbClr>
                  </a:outerShdw>
                </a:effectLst>
                <a:latin typeface="Impact"/>
              </a:rPr>
              <a:t>“AT GOD’S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BBE0E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000000">
                      <a:alpha val="79999"/>
                    </a:srgbClr>
                  </a:outerShdw>
                </a:effectLst>
                <a:latin typeface="Impact"/>
              </a:rPr>
              <a:t>APPOINTED TIME”</a:t>
            </a:r>
          </a:p>
        </p:txBody>
      </p:sp>
      <p:pic>
        <p:nvPicPr>
          <p:cNvPr id="9830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Box 2"/>
          <p:cNvSpPr txBox="1">
            <a:spLocks noChangeArrowheads="1"/>
          </p:cNvSpPr>
          <p:nvPr/>
        </p:nvSpPr>
        <p:spPr bwMode="auto">
          <a:xfrm>
            <a:off x="838200" y="838200"/>
            <a:ext cx="7620000" cy="156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5" rIns="91350" bIns="456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FFFF00"/>
                </a:solidFill>
                <a:latin typeface="Maiandra GD" pitchFamily="34" charset="0"/>
              </a:rPr>
              <a:t>Роль печатного слова в последнее время…</a:t>
            </a:r>
            <a:endParaRPr lang="en-US" sz="4800" b="1" dirty="0">
              <a:solidFill>
                <a:srgbClr val="FFFF00"/>
              </a:solidFill>
              <a:latin typeface="Maiandra GD" pitchFamily="34" charset="0"/>
            </a:endParaRPr>
          </a:p>
        </p:txBody>
      </p:sp>
      <p:sp>
        <p:nvSpPr>
          <p:cNvPr id="98309" name="TextBox 3"/>
          <p:cNvSpPr txBox="1">
            <a:spLocks noChangeArrowheads="1"/>
          </p:cNvSpPr>
          <p:nvPr/>
        </p:nvSpPr>
        <p:spPr bwMode="auto">
          <a:xfrm>
            <a:off x="3352800" y="3276600"/>
            <a:ext cx="5181600" cy="178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5" rIns="91350" bIns="456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aiandra GD" pitchFamily="34" charset="0"/>
              </a:rPr>
              <a:t>Издательское служение</a:t>
            </a:r>
            <a:endParaRPr lang="en-US" sz="55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33746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ublishing_Frame_EGW0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4067" name="AutoShape 3"/>
          <p:cNvSpPr>
            <a:spLocks noChangeArrowheads="1"/>
          </p:cNvSpPr>
          <p:nvPr/>
        </p:nvSpPr>
        <p:spPr bwMode="auto">
          <a:xfrm>
            <a:off x="2057400" y="-381000"/>
            <a:ext cx="7086600" cy="7239000"/>
          </a:xfrm>
          <a:prstGeom prst="horizontalScroll">
            <a:avLst>
              <a:gd name="adj" fmla="val 8560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50" tIns="45675" rIns="91350" bIns="4567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286000" y="1867275"/>
            <a:ext cx="6629400" cy="419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0" tIns="45675" rIns="91350" bIns="45675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i="1" dirty="0">
                <a:solidFill>
                  <a:srgbClr val="000000"/>
                </a:solidFill>
                <a:latin typeface="Rockwell Condensed" pitchFamily="18" charset="0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latin typeface="Rockwell Condensed" pitchFamily="18" charset="0"/>
              </a:rPr>
              <a:t>«</a:t>
            </a:r>
            <a:r>
              <a:rPr lang="ru-RU" sz="3600" u="sng" dirty="0" smtClean="0">
                <a:solidFill>
                  <a:srgbClr val="000000"/>
                </a:solidFill>
                <a:latin typeface="Rockwell Condensed" pitchFamily="18" charset="0"/>
              </a:rPr>
              <a:t>Когда вы войдете в дома </a:t>
            </a:r>
            <a:r>
              <a:rPr lang="ru-RU" sz="3600" dirty="0" smtClean="0">
                <a:solidFill>
                  <a:srgbClr val="000000"/>
                </a:solidFill>
                <a:latin typeface="Rockwell Condensed" pitchFamily="18" charset="0"/>
              </a:rPr>
              <a:t>ваших ближних, чтобы дарить или продавать нашу литературу и в смирении обучать их истине, вас будет сопровождать свет небесный, который пребудет </a:t>
            </a:r>
            <a:r>
              <a:rPr lang="ru-RU" sz="3600" u="sng" dirty="0" smtClean="0">
                <a:solidFill>
                  <a:srgbClr val="000000"/>
                </a:solidFill>
                <a:latin typeface="Rockwell Condensed" pitchFamily="18" charset="0"/>
              </a:rPr>
              <a:t>в этих домах».</a:t>
            </a:r>
            <a:endParaRPr lang="ru-RU" sz="36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>
              <a:lnSpc>
                <a:spcPts val="4000"/>
              </a:lnSpc>
            </a:pPr>
            <a:r>
              <a:rPr lang="ru-RU" sz="3600" dirty="0" err="1" smtClean="0">
                <a:solidFill>
                  <a:srgbClr val="000000"/>
                </a:solidFill>
                <a:latin typeface="Rockwell Condensed" pitchFamily="18" charset="0"/>
              </a:rPr>
              <a:t>Ревью</a:t>
            </a:r>
            <a:r>
              <a:rPr lang="ru-RU" sz="360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ru-RU" sz="3600" dirty="0" err="1" smtClean="0">
                <a:solidFill>
                  <a:srgbClr val="000000"/>
                </a:solidFill>
                <a:latin typeface="Rockwell Condensed" pitchFamily="18" charset="0"/>
              </a:rPr>
              <a:t>энд</a:t>
            </a:r>
            <a:r>
              <a:rPr lang="ru-RU" sz="360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ru-RU" sz="3600" dirty="0" err="1" smtClean="0">
                <a:solidFill>
                  <a:srgbClr val="000000"/>
                </a:solidFill>
                <a:latin typeface="Rockwell Condensed" pitchFamily="18" charset="0"/>
              </a:rPr>
              <a:t>Геральд</a:t>
            </a:r>
            <a:r>
              <a:rPr lang="en-US" sz="3600" dirty="0" smtClean="0">
                <a:solidFill>
                  <a:srgbClr val="000000"/>
                </a:solidFill>
                <a:latin typeface="Rockwell Condensed" pitchFamily="18" charset="0"/>
              </a:rPr>
              <a:t>, 24,</a:t>
            </a:r>
            <a:r>
              <a:rPr lang="ru-RU" sz="3600" dirty="0" smtClean="0">
                <a:solidFill>
                  <a:srgbClr val="000000"/>
                </a:solidFill>
                <a:latin typeface="Rockwell Condensed" pitchFamily="18" charset="0"/>
              </a:rPr>
              <a:t> мая</a:t>
            </a:r>
            <a:r>
              <a:rPr lang="en-US" sz="3600" dirty="0" smtClean="0">
                <a:solidFill>
                  <a:srgbClr val="000000"/>
                </a:solidFill>
                <a:latin typeface="Rockwell Condensed" pitchFamily="18" charset="0"/>
              </a:rPr>
              <a:t> 1906</a:t>
            </a:r>
            <a:r>
              <a:rPr lang="ru-RU" sz="3600" dirty="0" smtClean="0">
                <a:solidFill>
                  <a:srgbClr val="000000"/>
                </a:solidFill>
                <a:latin typeface="Rockwell Condensed" pitchFamily="18" charset="0"/>
              </a:rPr>
              <a:t> г.</a:t>
            </a:r>
            <a:endParaRPr lang="en-US" sz="3600" dirty="0">
              <a:solidFill>
                <a:srgbClr val="000000"/>
              </a:solidFill>
              <a:latin typeface="Rockwell Condensed" pitchFamily="18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429000" y="670170"/>
            <a:ext cx="4572000" cy="76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44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 Condensed" pitchFamily="18" charset="0"/>
              </a:rPr>
              <a:t>Божий план</a:t>
            </a:r>
            <a:endParaRPr lang="en-US" sz="4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6221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4191000" cy="5059363"/>
          </a:xfrm>
          <a:ln>
            <a:solidFill>
              <a:srgbClr val="0000FF"/>
            </a:solidFill>
          </a:ln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b="1" dirty="0" smtClean="0">
                <a:solidFill>
                  <a:srgbClr val="0000FF"/>
                </a:solidFill>
                <a:latin typeface="Rockwell Condensed" pitchFamily="18" charset="0"/>
              </a:rPr>
              <a:t>Продавать через литературных евангелистов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en-US" b="1" i="1" dirty="0">
              <a:solidFill>
                <a:srgbClr val="000000"/>
              </a:solidFill>
              <a:latin typeface="Rockwell Condensed" pitchFamily="18" charset="0"/>
            </a:endParaRPr>
          </a:p>
          <a:p>
            <a:pPr marL="0" indent="0">
              <a:buNone/>
            </a:pPr>
            <a:r>
              <a:rPr lang="ru-RU" sz="2400" dirty="0" smtClean="0"/>
              <a:t>Бог обращается к работникам из каждой нашей церкви с призывом подключиться к Его служению в качестве литературных евангелистов</a:t>
            </a:r>
            <a:endParaRPr lang="ru-RU" sz="2400" b="1" i="1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(Вестники надежды, с</a:t>
            </a:r>
            <a:r>
              <a:rPr lang="en-US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. </a:t>
            </a:r>
            <a:r>
              <a:rPr lang="en-US" sz="2400" b="1" i="1" dirty="0">
                <a:solidFill>
                  <a:srgbClr val="000000"/>
                </a:solidFill>
                <a:latin typeface="Rockwell Condensed" pitchFamily="18" charset="0"/>
              </a:rPr>
              <a:t>20).</a:t>
            </a:r>
            <a:endParaRPr lang="en-US" sz="2400" b="1" dirty="0">
              <a:solidFill>
                <a:srgbClr val="000000"/>
              </a:solidFill>
              <a:latin typeface="Rockwell Condensed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4038600" cy="5059363"/>
          </a:xfrm>
          <a:ln>
            <a:solidFill>
              <a:srgbClr val="0000FF"/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00FF"/>
                </a:solidFill>
                <a:latin typeface="Rockwell Condensed" pitchFamily="18" charset="0"/>
              </a:rPr>
              <a:t>Распространять (дарить) через членов церкви</a:t>
            </a:r>
            <a:r>
              <a:rPr lang="en-US" b="1" dirty="0" smtClean="0">
                <a:solidFill>
                  <a:srgbClr val="0000FF"/>
                </a:solidFill>
                <a:latin typeface="Rockwell Condensed" pitchFamily="18" charset="0"/>
              </a:rPr>
              <a:t>             </a:t>
            </a:r>
          </a:p>
          <a:p>
            <a:pPr marL="0" indent="0">
              <a:spcBef>
                <a:spcPts val="0"/>
              </a:spcBef>
              <a:buNone/>
            </a:pPr>
            <a:endParaRPr lang="en-US" b="1" i="1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«Каждый верующий </a:t>
            </a:r>
            <a:r>
              <a:rPr lang="ru-RU" sz="2400" b="1" i="1" dirty="0" smtClean="0">
                <a:solidFill>
                  <a:srgbClr val="FF0000"/>
                </a:solidFill>
                <a:latin typeface="Rockwell Condensed" pitchFamily="18" charset="0"/>
              </a:rPr>
              <a:t>призван</a:t>
            </a:r>
            <a:r>
              <a:rPr lang="ru-RU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 распространять брошюры,  листовки и книги, содержащие весть для нашего времени». </a:t>
            </a:r>
            <a:r>
              <a:rPr lang="en-US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(</a:t>
            </a:r>
            <a:r>
              <a:rPr lang="ru-RU" sz="2400" b="1" i="1" dirty="0" err="1" smtClean="0">
                <a:solidFill>
                  <a:srgbClr val="000000"/>
                </a:solidFill>
                <a:latin typeface="Rockwell Condensed" pitchFamily="18" charset="0"/>
              </a:rPr>
              <a:t>Ревью</a:t>
            </a:r>
            <a:r>
              <a:rPr lang="ru-RU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Rockwell Condensed" pitchFamily="18" charset="0"/>
              </a:rPr>
              <a:t>энд</a:t>
            </a:r>
            <a:r>
              <a:rPr lang="ru-RU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Rockwell Condensed" pitchFamily="18" charset="0"/>
              </a:rPr>
              <a:t>Геральд</a:t>
            </a:r>
            <a:r>
              <a:rPr lang="en-US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, 5</a:t>
            </a:r>
            <a:r>
              <a:rPr lang="ru-RU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 ноября</a:t>
            </a:r>
            <a:r>
              <a:rPr lang="en-US" sz="2400" b="1" i="1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Rockwell Condensed" pitchFamily="18" charset="0"/>
              </a:rPr>
              <a:t>1914).</a:t>
            </a:r>
            <a:endParaRPr lang="en-US" sz="2400" b="1" dirty="0">
              <a:solidFill>
                <a:srgbClr val="000000"/>
              </a:solidFill>
              <a:latin typeface="Rockwell Condensed" pitchFamily="18" charset="0"/>
            </a:endParaRP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295400" y="266719"/>
            <a:ext cx="6629400" cy="609599"/>
          </a:xfrm>
          <a:prstGeom prst="rect">
            <a:avLst/>
          </a:prstGeom>
        </p:spPr>
        <p:txBody>
          <a:bodyPr wrap="none" lIns="91350" tIns="45675" rIns="91350" bIns="45675" fromWordArt="1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Condensed" pitchFamily="18" charset="0"/>
              </a:rPr>
              <a:t>Божий план для церкви</a:t>
            </a:r>
            <a:endParaRPr lang="en-US" sz="40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2873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WordArt 2"/>
          <p:cNvSpPr>
            <a:spLocks noChangeArrowheads="1" noChangeShapeType="1" noTextEdit="1"/>
          </p:cNvSpPr>
          <p:nvPr/>
        </p:nvSpPr>
        <p:spPr bwMode="auto">
          <a:xfrm>
            <a:off x="1981201" y="457200"/>
            <a:ext cx="5181600" cy="647700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24500" cmpd="dbl">
                  <a:solidFill>
                    <a:srgbClr val="1515A8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3F3F8"/>
                    </a:gs>
                    <a:gs pos="10001">
                      <a:srgbClr val="F3F3F8"/>
                    </a:gs>
                    <a:gs pos="60001">
                      <a:srgbClr val="D8D8EA"/>
                    </a:gs>
                    <a:gs pos="100000">
                      <a:srgbClr val="8888C7"/>
                    </a:gs>
                  </a:gsLst>
                  <a:lin ang="5400000"/>
                </a:gradFill>
                <a:effectLst>
                  <a:outerShdw blurRad="38100" dist="38100" dir="7020011" algn="tl" rotWithShape="0">
                    <a:srgbClr val="000000">
                      <a:alpha val="34998"/>
                    </a:srgbClr>
                  </a:outerShdw>
                </a:effectLst>
                <a:latin typeface="Bernard MT Condensed"/>
              </a:rPr>
              <a:t>           </a:t>
            </a:r>
          </a:p>
        </p:txBody>
      </p:sp>
      <p:sp>
        <p:nvSpPr>
          <p:cNvPr id="1186819" name="Oval 3"/>
          <p:cNvSpPr>
            <a:spLocks noChangeArrowheads="1"/>
          </p:cNvSpPr>
          <p:nvPr/>
        </p:nvSpPr>
        <p:spPr bwMode="auto">
          <a:xfrm>
            <a:off x="1487659" y="1027529"/>
            <a:ext cx="3200400" cy="1676400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50" tIns="45675" rIns="91350" bIns="4567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601959" y="1556919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4000" b="1" dirty="0" err="1" smtClean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Rockwell Condensed" pitchFamily="18" charset="0"/>
              </a:rPr>
              <a:t>Евангелизм</a:t>
            </a:r>
            <a:r>
              <a:rPr lang="ru-RU" sz="4000" b="1" dirty="0" smtClean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Rockwell Condensed" pitchFamily="18" charset="0"/>
              </a:rPr>
              <a:t> </a:t>
            </a:r>
            <a:endParaRPr lang="es-ES" sz="4000" b="1" dirty="0">
              <a:ln w="24500" cmpd="dbl">
                <a:solidFill>
                  <a:srgbClr val="333399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333399">
                      <a:tint val="10000"/>
                      <a:satMod val="155000"/>
                    </a:srgbClr>
                  </a:gs>
                  <a:gs pos="60000">
                    <a:srgbClr val="333399">
                      <a:tint val="30000"/>
                      <a:satMod val="155000"/>
                    </a:srgbClr>
                  </a:gs>
                  <a:gs pos="100000">
                    <a:srgbClr val="333399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Rockwell Condensed" pitchFamily="18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98343" y="3373247"/>
            <a:ext cx="26670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5" rIns="91350" bIns="4567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965088" y="3373247"/>
            <a:ext cx="3045312" cy="762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50" tIns="45675" rIns="91350" bIns="4567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912643" y="3426160"/>
            <a:ext cx="2438400" cy="70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Продажа </a:t>
            </a:r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127910" y="3431190"/>
            <a:ext cx="2806290" cy="52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0" tIns="45675" rIns="91350" bIns="45675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Распространение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itchFamily="18" charset="0"/>
            </a:endParaRPr>
          </a:p>
        </p:txBody>
      </p:sp>
      <p:cxnSp>
        <p:nvCxnSpPr>
          <p:cNvPr id="107529" name="Straight Arrow Connector 22"/>
          <p:cNvCxnSpPr>
            <a:cxnSpLocks noChangeShapeType="1"/>
            <a:stCxn id="1186819" idx="4"/>
          </p:cNvCxnSpPr>
          <p:nvPr/>
        </p:nvCxnSpPr>
        <p:spPr bwMode="auto">
          <a:xfrm>
            <a:off x="3087859" y="2703929"/>
            <a:ext cx="1179341" cy="76375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7530" name="Straight Arrow Connector 28"/>
          <p:cNvCxnSpPr>
            <a:cxnSpLocks noChangeShapeType="1"/>
            <a:stCxn id="1186819" idx="4"/>
          </p:cNvCxnSpPr>
          <p:nvPr/>
        </p:nvCxnSpPr>
        <p:spPr bwMode="auto">
          <a:xfrm flipH="1">
            <a:off x="2445436" y="2703929"/>
            <a:ext cx="642423" cy="76375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7531" name="WordArt 6"/>
          <p:cNvSpPr>
            <a:spLocks noChangeArrowheads="1" noChangeShapeType="1" noTextEdit="1"/>
          </p:cNvSpPr>
          <p:nvPr/>
        </p:nvSpPr>
        <p:spPr bwMode="auto">
          <a:xfrm>
            <a:off x="2286000" y="304800"/>
            <a:ext cx="5181600" cy="723900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>
                <a:ln w="24500" cmpd="dbl">
                  <a:solidFill>
                    <a:srgbClr val="1515A8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3F3F8"/>
                    </a:gs>
                    <a:gs pos="10001">
                      <a:srgbClr val="F3F3F8"/>
                    </a:gs>
                    <a:gs pos="60001">
                      <a:srgbClr val="D8D8EA"/>
                    </a:gs>
                    <a:gs pos="100000">
                      <a:srgbClr val="8888C7"/>
                    </a:gs>
                  </a:gsLst>
                  <a:lin ang="5400000"/>
                </a:gradFill>
                <a:effectLst>
                  <a:outerShdw blurRad="38100" dist="38100" dir="7020011" algn="tl" rotWithShape="0">
                    <a:srgbClr val="000000">
                      <a:alpha val="34998"/>
                    </a:srgbClr>
                  </a:outerShdw>
                </a:effectLst>
                <a:latin typeface="Bernard MT Condensed"/>
              </a:rPr>
              <a:t>          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2601" y="19"/>
            <a:ext cx="6096000" cy="101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Rockwell Condensed" pitchFamily="18" charset="0"/>
              </a:rPr>
              <a:t>Наша миссия</a:t>
            </a:r>
            <a:endParaRPr lang="es-ES" sz="6000" b="1" dirty="0">
              <a:ln w="24500" cmpd="dbl">
                <a:solidFill>
                  <a:srgbClr val="333399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333399">
                      <a:tint val="10000"/>
                      <a:satMod val="155000"/>
                    </a:srgbClr>
                  </a:gs>
                  <a:gs pos="60000">
                    <a:srgbClr val="333399">
                      <a:tint val="30000"/>
                      <a:satMod val="155000"/>
                    </a:srgbClr>
                  </a:gs>
                  <a:gs pos="100000">
                    <a:srgbClr val="333399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Rockwell Condensed" pitchFamily="18" charset="0"/>
            </a:endParaRPr>
          </a:p>
        </p:txBody>
      </p:sp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5867400" y="1104900"/>
            <a:ext cx="3200400" cy="1676400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50" tIns="45675" rIns="91350" bIns="4567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096000" y="1447707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4000" b="1" dirty="0" smtClean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Rockwell Condensed" pitchFamily="18" charset="0"/>
              </a:rPr>
              <a:t>Обучение </a:t>
            </a:r>
            <a:endParaRPr lang="es-ES" sz="4000" b="1" dirty="0">
              <a:ln w="24500" cmpd="dbl">
                <a:solidFill>
                  <a:srgbClr val="333399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333399">
                      <a:tint val="10000"/>
                      <a:satMod val="155000"/>
                    </a:srgbClr>
                  </a:gs>
                  <a:gs pos="60000">
                    <a:srgbClr val="333399">
                      <a:tint val="30000"/>
                      <a:satMod val="155000"/>
                    </a:srgbClr>
                  </a:gs>
                  <a:gs pos="100000">
                    <a:srgbClr val="333399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Rockwell Condensed" pitchFamily="18" charset="0"/>
            </a:endParaRPr>
          </a:p>
        </p:txBody>
      </p:sp>
      <p:sp>
        <p:nvSpPr>
          <p:cNvPr id="27" name="Left-Right Arrow 26"/>
          <p:cNvSpPr/>
          <p:nvPr/>
        </p:nvSpPr>
        <p:spPr bwMode="auto">
          <a:xfrm>
            <a:off x="4865077" y="1573212"/>
            <a:ext cx="758825" cy="48418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50" tIns="45675" rIns="91350" bIns="4567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98343" y="4704456"/>
            <a:ext cx="26670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5" rIns="91350" bIns="4567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965088" y="4704456"/>
            <a:ext cx="4838700" cy="762000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5" rIns="91350" bIns="4567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1836187" y="4130469"/>
            <a:ext cx="484632" cy="59810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5139270" y="4135247"/>
            <a:ext cx="484632" cy="60992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8424" y="4777109"/>
            <a:ext cx="2440158" cy="646331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ЛЕ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7910" y="4770090"/>
            <a:ext cx="3568290" cy="646240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Члены церкви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7620000" y="2781300"/>
            <a:ext cx="0" cy="19231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798343" y="5908564"/>
            <a:ext cx="5908186" cy="685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25" name="Down Arrow 24"/>
          <p:cNvSpPr/>
          <p:nvPr/>
        </p:nvSpPr>
        <p:spPr bwMode="auto">
          <a:xfrm>
            <a:off x="1816611" y="5504899"/>
            <a:ext cx="484632" cy="40366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>
            <a:off x="5134338" y="5508064"/>
            <a:ext cx="484632" cy="40208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0" tIns="45675" rIns="91350" bIns="45675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52601" y="5989854"/>
            <a:ext cx="338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Rockwell Condensed" pitchFamily="18" charset="0"/>
              </a:rPr>
              <a:t>люди</a:t>
            </a:r>
            <a:endParaRPr lang="en-US" sz="3200" b="1" dirty="0"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89632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aigaoH\Documents\03 Pictures.Selected.jpg\Publishing Department\10 Denominational Logos\Logo-Bringing Hope Into Every H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1" y="921751"/>
            <a:ext cx="3715156" cy="57838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7928" y="152400"/>
            <a:ext cx="7696200" cy="461574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 Condensed" pitchFamily="18" charset="0"/>
              </a:rPr>
              <a:t>Божье представление о миссии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Rockwell Condense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1113582"/>
            <a:ext cx="2590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Rockwell Extra Bold" pitchFamily="18" charset="0"/>
              </a:rPr>
              <a:t>2</a:t>
            </a:r>
            <a:r>
              <a:rPr lang="ru-RU" sz="8800" b="1" smtClean="0">
                <a:solidFill>
                  <a:srgbClr val="FF0000"/>
                </a:solidFill>
                <a:latin typeface="Rockwell Extra Bold" pitchFamily="18" charset="0"/>
              </a:rPr>
              <a:t>-е</a:t>
            </a:r>
            <a:endParaRPr lang="en-US" sz="8800" b="1" dirty="0" smtClean="0">
              <a:solidFill>
                <a:srgbClr val="FF0000"/>
              </a:solidFill>
              <a:latin typeface="Rockwell Extra Bold" pitchFamily="18" charset="0"/>
            </a:endParaRPr>
          </a:p>
          <a:p>
            <a:r>
              <a:rPr lang="ru-RU" sz="3600" b="1" i="1" dirty="0" smtClean="0">
                <a:solidFill>
                  <a:srgbClr val="0000FF"/>
                </a:solidFill>
                <a:latin typeface="Rockwell Condensed" pitchFamily="18" charset="0"/>
              </a:rPr>
              <a:t>Каждый член церкви</a:t>
            </a:r>
            <a:r>
              <a:rPr lang="en-US" sz="3600" b="1" i="1" dirty="0" smtClean="0">
                <a:solidFill>
                  <a:srgbClr val="0000FF"/>
                </a:solidFill>
                <a:latin typeface="Rockwell Condensed" pitchFamily="18" charset="0"/>
              </a:rPr>
              <a:t>-</a:t>
            </a:r>
          </a:p>
          <a:p>
            <a:endParaRPr lang="en-US" sz="3600" b="1" i="1" dirty="0" smtClean="0">
              <a:solidFill>
                <a:srgbClr val="0000FF"/>
              </a:solidFill>
              <a:latin typeface="Rockwell Condensed" pitchFamily="18" charset="0"/>
            </a:endParaRPr>
          </a:p>
          <a:p>
            <a:r>
              <a:rPr lang="ru-RU" sz="2800" b="1" i="1" dirty="0" err="1" smtClean="0">
                <a:solidFill>
                  <a:srgbClr val="FF0000"/>
                </a:solidFill>
                <a:latin typeface="Rockwell Condensed" pitchFamily="18" charset="0"/>
              </a:rPr>
              <a:t>Распростра-няет</a:t>
            </a:r>
            <a:r>
              <a:rPr lang="ru-RU" sz="2800" b="1" i="1" dirty="0" smtClean="0">
                <a:solidFill>
                  <a:srgbClr val="FF0000"/>
                </a:solidFill>
                <a:latin typeface="Rockwell Condensed" pitchFamily="18" charset="0"/>
              </a:rPr>
              <a:t> литературу</a:t>
            </a:r>
            <a:endParaRPr lang="en-US" sz="2800" b="1" i="1" dirty="0">
              <a:solidFill>
                <a:srgbClr val="FF0000"/>
              </a:solidFill>
              <a:latin typeface="Rockwell Condensed" pitchFamily="18" charset="0"/>
            </a:endParaRPr>
          </a:p>
          <a:p>
            <a:endParaRPr lang="en-US" sz="3600" dirty="0"/>
          </a:p>
        </p:txBody>
      </p:sp>
      <p:pic>
        <p:nvPicPr>
          <p:cNvPr id="7" name="Picture 6" descr="book1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21529"/>
            <a:ext cx="2599902" cy="193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990600"/>
            <a:ext cx="2743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Rockwell Extra Bold" pitchFamily="18" charset="0"/>
              </a:rPr>
              <a:t>1</a:t>
            </a:r>
            <a:r>
              <a:rPr lang="ru-RU" sz="8800" dirty="0" smtClean="0">
                <a:solidFill>
                  <a:srgbClr val="FF0000"/>
                </a:solidFill>
                <a:latin typeface="Rockwell Extra Bold" pitchFamily="18" charset="0"/>
              </a:rPr>
              <a:t>-е</a:t>
            </a:r>
            <a:endParaRPr lang="en-US" sz="8800" dirty="0" smtClean="0">
              <a:solidFill>
                <a:srgbClr val="FF0000"/>
              </a:solidFill>
              <a:latin typeface="Rockwell Extra Bold" pitchFamily="18" charset="0"/>
            </a:endParaRPr>
          </a:p>
          <a:p>
            <a:r>
              <a:rPr lang="ru-RU" sz="3600" b="1" i="1" dirty="0" smtClean="0">
                <a:solidFill>
                  <a:srgbClr val="0000FF"/>
                </a:solidFill>
                <a:latin typeface="Rockwell Condensed" pitchFamily="18" charset="0"/>
              </a:rPr>
              <a:t>В каждой церкви</a:t>
            </a:r>
            <a:r>
              <a:rPr lang="en-US" sz="3600" b="1" i="1" dirty="0" smtClean="0">
                <a:solidFill>
                  <a:srgbClr val="0000FF"/>
                </a:solidFill>
                <a:latin typeface="Rockwell Condensed" pitchFamily="18" charset="0"/>
              </a:rPr>
              <a:t>- </a:t>
            </a:r>
          </a:p>
          <a:p>
            <a:endParaRPr lang="en-US" sz="3200" b="1" i="1" dirty="0">
              <a:solidFill>
                <a:srgbClr val="0000FF"/>
              </a:solidFill>
              <a:latin typeface="Rockwell Condensed" pitchFamily="18" charset="0"/>
            </a:endParaRPr>
          </a:p>
          <a:p>
            <a:r>
              <a:rPr lang="ru-RU" sz="2800" b="1" i="1" dirty="0" smtClean="0">
                <a:solidFill>
                  <a:srgbClr val="FF0000"/>
                </a:solidFill>
                <a:latin typeface="Rockwell Condensed" pitchFamily="18" charset="0"/>
              </a:rPr>
              <a:t>Один литературный евангелист</a:t>
            </a:r>
            <a:endParaRPr lang="en-US" sz="2800" b="1" i="1" dirty="0">
              <a:solidFill>
                <a:srgbClr val="FF0000"/>
              </a:solidFill>
              <a:latin typeface="Rockwell Condensed" pitchFamily="18" charset="0"/>
            </a:endParaRPr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 rot="19893412">
            <a:off x="2716998" y="4075353"/>
            <a:ext cx="376756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ockwell Condensed" pitchFamily="18" charset="0"/>
              </a:rPr>
              <a:t>Книгу в каждый дом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ockwell Condensed" pitchFamily="18" charset="0"/>
              </a:rPr>
              <a:t>!</a:t>
            </a:r>
            <a:endParaRPr lang="en-US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3773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World Map of SDA Divis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238" y="1600219"/>
            <a:ext cx="7924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WordArt 20"/>
          <p:cNvSpPr>
            <a:spLocks noChangeArrowheads="1" noChangeShapeType="1" noTextEdit="1"/>
          </p:cNvSpPr>
          <p:nvPr/>
        </p:nvSpPr>
        <p:spPr bwMode="auto">
          <a:xfrm>
            <a:off x="1066800" y="366713"/>
            <a:ext cx="7086600" cy="495300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 Extra Bold"/>
              </a:rPr>
              <a:t>ПОТЕНЦИАЛ ЦЕРКВИ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Rockwell Extra Bold"/>
            </a:endParaRPr>
          </a:p>
        </p:txBody>
      </p:sp>
      <p:sp>
        <p:nvSpPr>
          <p:cNvPr id="78853" name="WordArt 24"/>
          <p:cNvSpPr>
            <a:spLocks noChangeArrowheads="1" noChangeShapeType="1" noTextEdit="1"/>
          </p:cNvSpPr>
          <p:nvPr/>
        </p:nvSpPr>
        <p:spPr bwMode="auto">
          <a:xfrm>
            <a:off x="990601" y="3276600"/>
            <a:ext cx="7162800" cy="1764505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Rockwell Condensed"/>
              </a:rPr>
              <a:t>47,000 </a:t>
            </a:r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Rockwell Condensed"/>
              </a:rPr>
              <a:t>ЛЕ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Rockwell Condensed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Rockwell Condensed"/>
              </a:rPr>
              <a:t>17,000,000 </a:t>
            </a:r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Rockwell Condensed"/>
              </a:rPr>
              <a:t>членов церкви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Rockwell Conden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620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3"/>
          <p:cNvSpPr>
            <a:spLocks noChangeShapeType="1"/>
          </p:cNvSpPr>
          <p:nvPr/>
        </p:nvSpPr>
        <p:spPr bwMode="auto">
          <a:xfrm>
            <a:off x="1066800" y="1447800"/>
            <a:ext cx="7162800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lIns="91350" tIns="45675" rIns="91350" bIns="4567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57200" y="1219219"/>
            <a:ext cx="3276600" cy="83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 dirty="0">
              <a:solidFill>
                <a:srgbClr val="FFD9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 dirty="0">
              <a:solidFill>
                <a:srgbClr val="FFD900"/>
              </a:solidFill>
              <a:latin typeface="Book Antiqua" pitchFamily="18" charset="0"/>
            </a:endParaRPr>
          </a:p>
        </p:txBody>
      </p:sp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3090863" y="4048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0" tIns="45675" rIns="91350" bIns="4567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3495" name="Picture 7" descr="D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923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14400" y="5181600"/>
            <a:ext cx="7391400" cy="1446459"/>
          </a:xfrm>
          <a:prstGeom prst="rect">
            <a:avLst/>
          </a:prstGeom>
          <a:noFill/>
        </p:spPr>
        <p:txBody>
          <a:bodyPr lIns="91350" tIns="45675" rIns="91350" bIns="4567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</a:rPr>
              <a:t>«Принести надежду в каждый дом»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497457">
            <a:off x="3186746" y="2902014"/>
            <a:ext cx="5943600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tx1"/>
            </a:solidFill>
          </a:ln>
          <a:effectLst>
            <a:softEdge rad="127000"/>
          </a:effectLst>
        </p:spPr>
        <p:txBody>
          <a:bodyPr wrap="square" lIns="91350" tIns="45675" rIns="91350" bIns="45675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mbria Math" pitchFamily="18" charset="0"/>
              </a:rPr>
              <a:t>Его миссия</a:t>
            </a:r>
            <a:endParaRPr lang="en-US" sz="4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mbria Math" pitchFamily="18" charset="0"/>
            </a:endParaRPr>
          </a:p>
          <a:p>
            <a:pPr algn="ctr"/>
            <a:r>
              <a:rPr lang="ru-RU" sz="4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mbria Math" pitchFamily="18" charset="0"/>
              </a:rPr>
              <a:t>поручена нам</a:t>
            </a:r>
            <a:r>
              <a:rPr lang="en-US" sz="4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mbria Math" pitchFamily="18" charset="0"/>
              </a:rPr>
              <a:t>!</a:t>
            </a:r>
            <a:endParaRPr lang="en-US" sz="4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mbria Math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igaoH\Documents\03 Pictures.Selected.jpg\Publishing Department\10 Denominational Logos\Sent to Save from SAD\ING H 0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1981200" y="257174"/>
            <a:ext cx="5943600" cy="689043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Playbill" pitchFamily="82" charset="0"/>
              </a:rPr>
              <a:t>Служение продаж</a:t>
            </a:r>
            <a:endParaRPr lang="en-US" sz="3600" b="1" kern="1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Playbill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6172200"/>
            <a:ext cx="54864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ЛИТЕРАТУРНЫЕ ЕВАНГЕЛИСТЫ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181600"/>
            <a:ext cx="2286000" cy="9233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Принести надежду в каждый дом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1345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2461377117"/>
              </p:ext>
            </p:extLst>
          </p:nvPr>
        </p:nvGraphicFramePr>
        <p:xfrm>
          <a:off x="564697" y="846138"/>
          <a:ext cx="8014607" cy="5752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52401"/>
            <a:ext cx="8229600" cy="944562"/>
          </a:xfrm>
          <a:prstGeom prst="rect">
            <a:avLst/>
          </a:prstGeom>
        </p:spPr>
        <p:txBody>
          <a:bodyPr lIns="91350" tIns="45675" rIns="91350" bIns="45675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 Extra Bold" pitchFamily="18" charset="0"/>
              </a:rPr>
              <a:t>Количество ЛЕ по всему миру</a:t>
            </a:r>
            <a:endParaRPr lang="en-US" sz="2800" b="1" kern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Rockwell Extra Bold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 Condensed" pitchFamily="18" charset="0"/>
              </a:rPr>
              <a:t>Служение продаж</a:t>
            </a:r>
            <a:endParaRPr lang="en-US" sz="2800" b="1" kern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69151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CD"/>
          <p:cNvPicPr>
            <a:picLocks noChangeAspect="1" noChangeArrowheads="1"/>
          </p:cNvPicPr>
          <p:nvPr/>
        </p:nvPicPr>
        <p:blipFill>
          <a:blip r:embed="rId3" cstate="print"/>
          <a:srcRect l="1562" t="2201" r="1562" b="2223"/>
          <a:stretch>
            <a:fillRect/>
          </a:stretch>
        </p:blipFill>
        <p:spPr bwMode="auto">
          <a:xfrm>
            <a:off x="22098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67200"/>
            <a:ext cx="8229600" cy="1371600"/>
          </a:xfrm>
          <a:solidFill>
            <a:schemeClr val="bg1">
              <a:alpha val="67000"/>
            </a:schemeClr>
          </a:solidFill>
        </p:spPr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smtClean="0">
                <a:latin typeface="Berlin Sans FB Demi" pitchFamily="34" charset="0"/>
              </a:rPr>
              <a:t>Восточно-Центральный Африканский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40083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1557080017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ВЦАД 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ECD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90600" y="696022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2032372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/>
          <p:cNvSpPr>
            <a:spLocks noChangeArrowheads="1" noChangeShapeType="1" noTextEdit="1"/>
          </p:cNvSpPr>
          <p:nvPr/>
        </p:nvSpPr>
        <p:spPr bwMode="auto">
          <a:xfrm>
            <a:off x="762000" y="533400"/>
            <a:ext cx="7467600" cy="2128910"/>
          </a:xfrm>
          <a:prstGeom prst="rect">
            <a:avLst/>
          </a:prstGeom>
        </p:spPr>
        <p:txBody>
          <a:bodyPr wrap="none" lIns="91397" tIns="45699" rIns="91397" bIns="4569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defRPr/>
            </a:pPr>
            <a:r>
              <a:rPr lang="ru-RU" sz="3200" b="1" kern="1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Заключительное послание от Бога</a:t>
            </a:r>
            <a:endParaRPr lang="en-US" sz="3200" b="1" kern="1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Rockwell Extra Bold" pitchFamily="18" charset="0"/>
            </a:endParaRPr>
          </a:p>
          <a:p>
            <a:pPr algn="ctr" defTabSz="914400" fontAlgn="base">
              <a:spcBef>
                <a:spcPct val="0"/>
              </a:spcBef>
              <a:defRPr/>
            </a:pPr>
            <a:r>
              <a:rPr lang="ru-RU" sz="3200" b="1" kern="1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Его последний призыв</a:t>
            </a:r>
            <a:endParaRPr lang="en-US" sz="3200" b="1" kern="1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pic>
        <p:nvPicPr>
          <p:cNvPr id="159747" name="Picture 6" descr="book1"/>
          <p:cNvPicPr>
            <a:picLocks noChangeAspect="1" noChangeArrowheads="1"/>
          </p:cNvPicPr>
          <p:nvPr/>
        </p:nvPicPr>
        <p:blipFill>
          <a:blip r:embed="rId2" cstate="print">
            <a:lum bright="24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3" y="4267200"/>
            <a:ext cx="37719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FaigaoH\Documents\03 Pictures.Selected.jpg\Selected for Illustrations\Selected Pictures for.LE Con\0607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5029200" cy="377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19675" y="3200400"/>
            <a:ext cx="3852862" cy="311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0" tIns="45675" rIns="91350" bIns="45675">
            <a:spAutoFit/>
          </a:bodyPr>
          <a:lstStyle/>
          <a:p>
            <a:pPr algn="ctr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ru-RU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Откр</a:t>
            </a: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.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 </a:t>
            </a:r>
          </a:p>
          <a:p>
            <a:pPr algn="ctr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14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: 6 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– 14</a:t>
            </a:r>
          </a:p>
          <a:p>
            <a:pPr algn="ctr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defRPr/>
            </a:pP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itchFamily="18" charset="0"/>
            </a:endParaRPr>
          </a:p>
          <a:p>
            <a:pPr algn="ctr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Трехангельская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 весть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7222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274" y="533400"/>
            <a:ext cx="8927526" cy="5782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4572000"/>
            <a:ext cx="4343400" cy="1600200"/>
          </a:xfrm>
          <a:solidFill>
            <a:schemeClr val="bg1">
              <a:alpha val="67000"/>
            </a:schemeClr>
          </a:solidFill>
        </p:spPr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err="1" smtClean="0">
                <a:latin typeface="Berlin Sans FB Demi" pitchFamily="34" charset="0"/>
              </a:rPr>
              <a:t>Евро-Азиатский</a:t>
            </a:r>
            <a:r>
              <a:rPr lang="ru-RU" dirty="0" smtClean="0">
                <a:latin typeface="Berlin Sans FB Demi" pitchFamily="34" charset="0"/>
              </a:rPr>
              <a:t>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75135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939148505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ЕАД 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ESD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696022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23086299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0"/>
            <a:ext cx="7467600" cy="477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219200"/>
          </a:xfrm>
          <a:solidFill>
            <a:schemeClr val="bg1">
              <a:alpha val="67000"/>
            </a:schemeClr>
          </a:solidFill>
        </p:spPr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err="1" smtClean="0">
                <a:latin typeface="Berlin Sans FB Demi" pitchFamily="34" charset="0"/>
              </a:rPr>
              <a:t>Интер-Европейский</a:t>
            </a:r>
            <a:r>
              <a:rPr lang="ru-RU" dirty="0" smtClean="0">
                <a:latin typeface="Berlin Sans FB Demi" pitchFamily="34" charset="0"/>
              </a:rPr>
              <a:t>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35332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1991209183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ИЕД 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EUD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43000" y="69602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48784957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8305800" cy="594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914400"/>
          </a:xfrm>
          <a:solidFill>
            <a:schemeClr val="bg1">
              <a:alpha val="0"/>
            </a:schemeClr>
          </a:solidFill>
        </p:spPr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err="1" smtClean="0">
                <a:latin typeface="Berlin Sans FB Demi" pitchFamily="34" charset="0"/>
              </a:rPr>
              <a:t>Интер-Американский</a:t>
            </a:r>
            <a:r>
              <a:rPr lang="ru-RU" dirty="0" smtClean="0">
                <a:latin typeface="Berlin Sans FB Demi" pitchFamily="34" charset="0"/>
              </a:rPr>
              <a:t>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95820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4028735412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ИАД 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IAD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696022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80127842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NSD"/>
          <p:cNvPicPr>
            <a:picLocks noChangeAspect="1" noChangeArrowheads="1"/>
          </p:cNvPicPr>
          <p:nvPr/>
        </p:nvPicPr>
        <p:blipFill>
          <a:blip r:embed="rId3" cstate="print"/>
          <a:srcRect l="1657" t="2222" r="2246" b="2222"/>
          <a:stretch>
            <a:fillRect/>
          </a:stretch>
        </p:blipFill>
        <p:spPr bwMode="auto">
          <a:xfrm>
            <a:off x="304800" y="206266"/>
            <a:ext cx="8458200" cy="627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1371600"/>
          </a:xfrm>
          <a:solidFill>
            <a:schemeClr val="bg1">
              <a:alpha val="83000"/>
            </a:schemeClr>
          </a:solidFill>
        </p:spPr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smtClean="0">
                <a:latin typeface="Berlin Sans FB Demi" pitchFamily="34" charset="0"/>
              </a:rPr>
              <a:t>Северный Азиатско-Тихоокеанский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93288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1359610122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САТД 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NSD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696022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53112191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2400"/>
            <a:ext cx="4080916" cy="644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4572000"/>
            <a:ext cx="4724400" cy="1219200"/>
          </a:xfrm>
          <a:gradFill>
            <a:lin ang="7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smtClean="0">
                <a:latin typeface="Berlin Sans FB Demi" pitchFamily="34" charset="0"/>
              </a:rPr>
              <a:t>Южно-Американский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75679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1259685206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</a:t>
            </a:r>
            <a:r>
              <a:rPr lang="ru-RU" sz="2800" kern="0" dirty="0" err="1" smtClean="0">
                <a:solidFill>
                  <a:srgbClr val="000000"/>
                </a:solidFill>
                <a:latin typeface="Arial Black" pitchFamily="34" charset="0"/>
              </a:rPr>
              <a:t>ЮАмД</a:t>
            </a: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SAD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696022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66714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2" descr="Publishing_Frame_03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267200" y="381000"/>
            <a:ext cx="4344293" cy="83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42552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4800" dirty="0" smtClean="0">
                <a:solidFill>
                  <a:srgbClr val="FFFF00"/>
                </a:solidFill>
                <a:latin typeface="Rockwell Condensed" pitchFamily="18" charset="0"/>
                <a:sym typeface="Monaco" charset="0"/>
              </a:rPr>
              <a:t>Божий план</a:t>
            </a:r>
            <a:endParaRPr lang="en-US" sz="4800" dirty="0">
              <a:solidFill>
                <a:srgbClr val="FFFF00"/>
              </a:solidFill>
              <a:latin typeface="Rockwell Condensed" pitchFamily="18" charset="0"/>
              <a:sym typeface="Monaco" charset="0"/>
            </a:endParaRPr>
          </a:p>
        </p:txBody>
      </p:sp>
      <p:pic>
        <p:nvPicPr>
          <p:cNvPr id="6" name="Picture 5" descr="C:\Users\FaigaoH\Documents\03 Pictures.Selected.jpg\Selected for Illustrations\Selected Pictures for.LE Con\0607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33800" y="1844010"/>
            <a:ext cx="4778649" cy="419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21" tIns="45661" rIns="91321" bIns="45661">
            <a:spAutoFit/>
          </a:bodyPr>
          <a:lstStyle/>
          <a:p>
            <a:pPr algn="ctr" defTabSz="642552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«После сего я увидел иного Ангела, сходящего с неба и имеющего власть великую; </a:t>
            </a:r>
            <a:r>
              <a:rPr lang="ru-RU" sz="40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и земля осветилась от славы его». </a:t>
            </a:r>
            <a:r>
              <a:rPr lang="ru-RU" sz="4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Откр</a:t>
            </a:r>
            <a:r>
              <a:rPr lang="ru-RU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.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18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: 1</a:t>
            </a:r>
          </a:p>
        </p:txBody>
      </p:sp>
    </p:spTree>
    <p:extLst>
      <p:ext uri="{BB962C8B-B14F-4D97-AF65-F5344CB8AC3E}">
        <p14:creationId xmlns:p14="http://schemas.microsoft.com/office/powerpoint/2010/main" xmlns="" val="255494025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ID"/>
          <p:cNvPicPr>
            <a:picLocks noChangeAspect="1" noChangeArrowheads="1"/>
          </p:cNvPicPr>
          <p:nvPr/>
        </p:nvPicPr>
        <p:blipFill>
          <a:blip r:embed="rId3" cstate="print"/>
          <a:srcRect l="1667" t="2222" r="1667" b="2222"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371600"/>
          </a:xfrm>
          <a:solidFill>
            <a:schemeClr val="bg1">
              <a:alpha val="60000"/>
            </a:schemeClr>
          </a:solidFill>
        </p:spPr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smtClean="0">
                <a:latin typeface="Berlin Sans FB Demi" pitchFamily="34" charset="0"/>
              </a:rPr>
              <a:t>Южный </a:t>
            </a:r>
            <a:r>
              <a:rPr lang="ru-RU" dirty="0" err="1" smtClean="0">
                <a:latin typeface="Berlin Sans FB Demi" pitchFamily="34" charset="0"/>
              </a:rPr>
              <a:t>Африканско-Индоокеанский</a:t>
            </a:r>
            <a:r>
              <a:rPr lang="ru-RU" dirty="0" smtClean="0">
                <a:latin typeface="Berlin Sans FB Demi" pitchFamily="34" charset="0"/>
              </a:rPr>
              <a:t>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6787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3897770350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ЮАИД 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SID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696022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99094223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87"/>
            <a:ext cx="9216328" cy="587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0"/>
            <a:ext cx="9144000" cy="1371600"/>
          </a:xfrm>
          <a:solidFill>
            <a:schemeClr val="bg1">
              <a:alpha val="67000"/>
            </a:schemeClr>
          </a:solidFill>
        </p:spPr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smtClean="0">
                <a:latin typeface="Berlin Sans FB Demi" pitchFamily="34" charset="0"/>
              </a:rPr>
              <a:t>Южный Азиатско-Тихоокеанский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712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3997278342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ЮАТД 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SSD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696022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66116882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UD"/>
          <p:cNvPicPr>
            <a:picLocks noChangeAspect="1" noChangeArrowheads="1"/>
          </p:cNvPicPr>
          <p:nvPr/>
        </p:nvPicPr>
        <p:blipFill>
          <a:blip r:embed="rId3" cstate="print"/>
          <a:srcRect l="1587" t="2226" r="1587" b="2073"/>
          <a:stretch>
            <a:fillRect/>
          </a:stretch>
        </p:blipFill>
        <p:spPr bwMode="auto">
          <a:xfrm>
            <a:off x="2362200" y="152400"/>
            <a:ext cx="4648200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81600"/>
            <a:ext cx="8229600" cy="1371600"/>
          </a:xfrm>
          <a:solidFill>
            <a:schemeClr val="bg1">
              <a:alpha val="67000"/>
            </a:schemeClr>
          </a:solidFill>
        </p:spPr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smtClean="0">
                <a:latin typeface="Berlin Sans FB Demi" pitchFamily="34" charset="0"/>
              </a:rPr>
              <a:t>Южно-Азиатский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09590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780142213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ЮАД  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SUD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69602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4955938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WAD"/>
          <p:cNvPicPr>
            <a:picLocks noChangeAspect="1" noChangeArrowheads="1"/>
          </p:cNvPicPr>
          <p:nvPr/>
        </p:nvPicPr>
        <p:blipFill>
          <a:blip r:embed="rId3" cstate="print"/>
          <a:srcRect l="1522" t="2222" r="2579" b="2222"/>
          <a:stretch>
            <a:fillRect/>
          </a:stretch>
        </p:blipFill>
        <p:spPr bwMode="auto">
          <a:xfrm>
            <a:off x="22860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67200"/>
            <a:ext cx="8229600" cy="1371600"/>
          </a:xfrm>
          <a:solidFill>
            <a:schemeClr val="bg1">
              <a:alpha val="60000"/>
            </a:schemeClr>
          </a:solidFill>
        </p:spPr>
        <p:txBody>
          <a:bodyPr anchor="ctr" anchorCtr="0">
            <a:scene3d>
              <a:camera prst="orthographicFront"/>
              <a:lightRig rig="freezing" dir="t"/>
            </a:scene3d>
            <a:sp3d extrusionH="57150" prstMaterial="softEdge">
              <a:extrusionClr>
                <a:schemeClr val="accent1">
                  <a:lumMod val="75000"/>
                </a:schemeClr>
              </a:extrusionClr>
            </a:sp3d>
          </a:bodyPr>
          <a:lstStyle/>
          <a:p>
            <a:pPr eaLnBrk="1" hangingPunct="1"/>
            <a:r>
              <a:rPr lang="ru-RU" dirty="0" smtClean="0">
                <a:latin typeface="Berlin Sans FB Demi" pitchFamily="34" charset="0"/>
              </a:rPr>
              <a:t>Западно-Центральный Африканский дивизион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0238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846943970"/>
              </p:ext>
            </p:extLst>
          </p:nvPr>
        </p:nvGraphicFramePr>
        <p:xfrm>
          <a:off x="564696" y="1219200"/>
          <a:ext cx="8014607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Arial Black" pitchFamily="34" charset="0"/>
              </a:rPr>
              <a:t>Общий итог по 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ЗЦАД (</a:t>
            </a:r>
            <a:r>
              <a:rPr lang="en-US" sz="2800" kern="0" dirty="0" smtClean="0">
                <a:solidFill>
                  <a:schemeClr val="tx2"/>
                </a:solidFill>
                <a:latin typeface="Arial Black" pitchFamily="34" charset="0"/>
              </a:rPr>
              <a:t>WAD</a:t>
            </a:r>
            <a:r>
              <a:rPr lang="ru-RU" sz="2800" kern="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2800" kern="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696022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Общее количество литературных евангелистов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8627692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6096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spcBef>
                <a:spcPts val="2400"/>
              </a:spcBef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Дивизионы, где количество ЛЕ,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работающих полное время,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 равно количеству пасторов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1981200"/>
            <a:ext cx="7010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Rockwell Condensed" pitchFamily="18" charset="0"/>
              </a:rPr>
              <a:t>дивизион</a:t>
            </a:r>
            <a:r>
              <a:rPr lang="en-US" sz="2800" b="1" dirty="0" smtClean="0">
                <a:latin typeface="Rockwell Condensed" pitchFamily="18" charset="0"/>
              </a:rPr>
              <a:t>	</a:t>
            </a:r>
            <a:r>
              <a:rPr lang="en-US" sz="2800" b="1" dirty="0">
                <a:latin typeface="Rockwell Condensed" pitchFamily="18" charset="0"/>
              </a:rPr>
              <a:t> </a:t>
            </a:r>
            <a:r>
              <a:rPr lang="en-US" sz="2800" b="1" dirty="0" smtClean="0">
                <a:latin typeface="Rockwell Condensed" pitchFamily="18" charset="0"/>
              </a:rPr>
              <a:t>  	</a:t>
            </a:r>
            <a:r>
              <a:rPr lang="ru-RU" sz="2800" b="1" u="sng" dirty="0" smtClean="0">
                <a:latin typeface="Rockwell Condensed" pitchFamily="18" charset="0"/>
              </a:rPr>
              <a:t>пасторы</a:t>
            </a:r>
            <a:r>
              <a:rPr lang="en-US" sz="2800" b="1" dirty="0" smtClean="0">
                <a:latin typeface="Rockwell Condensed" pitchFamily="18" charset="0"/>
              </a:rPr>
              <a:t> 	</a:t>
            </a:r>
            <a:r>
              <a:rPr lang="ru-RU" sz="2800" b="1" u="sng" dirty="0" smtClean="0">
                <a:latin typeface="Rockwell Condensed" pitchFamily="18" charset="0"/>
              </a:rPr>
              <a:t>ЛЕ</a:t>
            </a:r>
            <a:r>
              <a:rPr lang="en-US" sz="2800" b="1" dirty="0" smtClean="0">
                <a:latin typeface="Rockwell Condensed" pitchFamily="18" charset="0"/>
              </a:rPr>
              <a:t>		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800" b="1" dirty="0" smtClean="0">
                <a:latin typeface="Rockwell Condensed" pitchFamily="18" charset="0"/>
              </a:rPr>
              <a:t>ВЦАД</a:t>
            </a:r>
            <a:r>
              <a:rPr lang="en-US" sz="2800" b="1" dirty="0" smtClean="0">
                <a:latin typeface="Rockwell Condensed" pitchFamily="18" charset="0"/>
              </a:rPr>
              <a:t>		2,090		2,860		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800" b="1" dirty="0" smtClean="0">
                <a:latin typeface="Rockwell Condensed" pitchFamily="18" charset="0"/>
              </a:rPr>
              <a:t>ЮАИД</a:t>
            </a:r>
            <a:r>
              <a:rPr lang="en-US" sz="2800" b="1" dirty="0" smtClean="0">
                <a:latin typeface="Rockwell Condensed" pitchFamily="18" charset="0"/>
              </a:rPr>
              <a:t>		1,363		1,762	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800" b="1" dirty="0" smtClean="0">
                <a:latin typeface="Rockwell Condensed" pitchFamily="18" charset="0"/>
              </a:rPr>
              <a:t>ЮАТД</a:t>
            </a:r>
            <a:r>
              <a:rPr lang="en-US" sz="2800" b="1" dirty="0" smtClean="0">
                <a:latin typeface="Rockwell Condensed" pitchFamily="18" charset="0"/>
              </a:rPr>
              <a:t>		2,153		2,767	</a:t>
            </a:r>
            <a:endParaRPr lang="en-US" sz="2800" b="1" dirty="0"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597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1025" y="5334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spcBef>
                <a:spcPts val="2400"/>
              </a:spcBef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Дивизионы. В которых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общее число ЛЕ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равно количеству церквей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425" y="1828800"/>
            <a:ext cx="7010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Rockwell Condensed" pitchFamily="18" charset="0"/>
              </a:rPr>
              <a:t>дивизион</a:t>
            </a:r>
            <a:r>
              <a:rPr lang="en-US" sz="2800" b="1" dirty="0" smtClean="0">
                <a:latin typeface="Rockwell Condensed" pitchFamily="18" charset="0"/>
              </a:rPr>
              <a:t>		</a:t>
            </a:r>
            <a:r>
              <a:rPr lang="ru-RU" sz="2800" b="1" u="sng" dirty="0" smtClean="0">
                <a:latin typeface="Rockwell Condensed" pitchFamily="18" charset="0"/>
              </a:rPr>
              <a:t>церкви</a:t>
            </a:r>
            <a:r>
              <a:rPr lang="en-US" sz="2800" b="1" dirty="0" smtClean="0">
                <a:latin typeface="Rockwell Condensed" pitchFamily="18" charset="0"/>
              </a:rPr>
              <a:t>	</a:t>
            </a:r>
            <a:r>
              <a:rPr lang="ru-RU" sz="2800" b="1" u="sng" dirty="0" smtClean="0">
                <a:latin typeface="Rockwell Condensed" pitchFamily="18" charset="0"/>
              </a:rPr>
              <a:t>ЛЕ</a:t>
            </a:r>
            <a:r>
              <a:rPr lang="en-US" sz="2800" b="1" dirty="0" smtClean="0">
                <a:latin typeface="Rockwell Condensed" pitchFamily="18" charset="0"/>
              </a:rPr>
              <a:t>		</a:t>
            </a:r>
            <a:endParaRPr lang="en-US" sz="2800" b="1" dirty="0">
              <a:latin typeface="Rockwell Condensed" pitchFamily="18" charset="0"/>
            </a:endParaRP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800" b="1" dirty="0" smtClean="0">
                <a:latin typeface="Rockwell Condensed" pitchFamily="18" charset="0"/>
              </a:rPr>
              <a:t>ЕАД</a:t>
            </a:r>
            <a:r>
              <a:rPr lang="en-US" sz="2800" b="1" dirty="0" smtClean="0">
                <a:latin typeface="Rockwell Condensed" pitchFamily="18" charset="0"/>
              </a:rPr>
              <a:t>		1,967		2,489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800" b="1" dirty="0" err="1" smtClean="0">
                <a:latin typeface="Rockwell Condensed" pitchFamily="18" charset="0"/>
              </a:rPr>
              <a:t>ЮАмД</a:t>
            </a:r>
            <a:r>
              <a:rPr lang="en-US" sz="2800" b="1" dirty="0" smtClean="0">
                <a:latin typeface="Rockwell Condensed" pitchFamily="18" charset="0"/>
              </a:rPr>
              <a:t>	      10,500	      14,374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800" b="1" dirty="0" smtClean="0">
                <a:latin typeface="Rockwell Condensed" pitchFamily="18" charset="0"/>
              </a:rPr>
              <a:t>ЮАТД</a:t>
            </a:r>
            <a:r>
              <a:rPr lang="en-US" sz="2800" b="1" dirty="0" smtClean="0">
                <a:latin typeface="Rockwell Condensed" pitchFamily="18" charset="0"/>
              </a:rPr>
              <a:t>		6,613		7,036</a:t>
            </a:r>
            <a:endParaRPr lang="en-US" sz="2800" b="1" dirty="0"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706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8" name="Picture 2" descr="Publishing_Frame_EGW01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4067" name="AutoShape 3"/>
          <p:cNvSpPr>
            <a:spLocks noChangeArrowheads="1"/>
          </p:cNvSpPr>
          <p:nvPr/>
        </p:nvSpPr>
        <p:spPr bwMode="auto">
          <a:xfrm>
            <a:off x="2057182" y="-152921"/>
            <a:ext cx="7086823" cy="6782098"/>
          </a:xfrm>
          <a:prstGeom prst="horizontalScroll">
            <a:avLst>
              <a:gd name="adj" fmla="val 8560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54" tIns="45678" rIns="91354" bIns="45678" anchor="ctr"/>
          <a:lstStyle/>
          <a:p>
            <a:pPr defTabSz="6428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sym typeface="Monaco" charset="0"/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2514600" y="1371824"/>
            <a:ext cx="6324600" cy="477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8" rIns="91354" bIns="456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42816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Rockwell" pitchFamily="18" charset="0"/>
                <a:sym typeface="Monaco" charset="0"/>
              </a:rPr>
              <a:t>Спустя несколько столетий, в </a:t>
            </a:r>
            <a:r>
              <a:rPr lang="en-US" sz="2400" b="1" dirty="0" smtClean="0">
                <a:solidFill>
                  <a:srgbClr val="000000"/>
                </a:solidFill>
                <a:latin typeface="Rockwell" pitchFamily="18" charset="0"/>
                <a:sym typeface="Monaco" charset="0"/>
              </a:rPr>
              <a:t>1902</a:t>
            </a:r>
            <a:r>
              <a:rPr lang="ru-RU" sz="2400" b="1" dirty="0" smtClean="0">
                <a:solidFill>
                  <a:srgbClr val="000000"/>
                </a:solidFill>
                <a:latin typeface="Rockwell" pitchFamily="18" charset="0"/>
                <a:sym typeface="Monaco" charset="0"/>
              </a:rPr>
              <a:t> г.</a:t>
            </a:r>
            <a:r>
              <a:rPr lang="en-US" sz="2400" b="1" dirty="0" smtClean="0">
                <a:solidFill>
                  <a:srgbClr val="000000"/>
                </a:solidFill>
                <a:latin typeface="Rockwell" pitchFamily="18" charset="0"/>
                <a:sym typeface="Monaco" charset="0"/>
              </a:rPr>
              <a:t>,</a:t>
            </a:r>
            <a:r>
              <a:rPr lang="ru-RU" sz="2400" b="1" dirty="0" smtClean="0">
                <a:solidFill>
                  <a:srgbClr val="000000"/>
                </a:solidFill>
                <a:latin typeface="Rockwell" pitchFamily="18" charset="0"/>
                <a:sym typeface="Monaco" charset="0"/>
              </a:rPr>
              <a:t> Бог открыл </a:t>
            </a:r>
            <a:r>
              <a:rPr lang="ru-RU" sz="2400" b="1" dirty="0" err="1" smtClean="0">
                <a:solidFill>
                  <a:srgbClr val="000000"/>
                </a:solidFill>
                <a:latin typeface="Rockwell" pitchFamily="18" charset="0"/>
                <a:sym typeface="Monaco" charset="0"/>
              </a:rPr>
              <a:t>Эллен</a:t>
            </a:r>
            <a:r>
              <a:rPr lang="ru-RU" sz="2400" b="1" dirty="0" smtClean="0">
                <a:solidFill>
                  <a:srgbClr val="000000"/>
                </a:solidFill>
                <a:latin typeface="Rockwell" pitchFamily="18" charset="0"/>
                <a:sym typeface="Monaco" charset="0"/>
              </a:rPr>
              <a:t> Уайт то, что имело непосредственное отношение к вести иного ангела. </a:t>
            </a:r>
            <a:endParaRPr lang="en-US" sz="2400" b="1" dirty="0">
              <a:solidFill>
                <a:srgbClr val="000000"/>
              </a:solidFill>
              <a:latin typeface="Rockwell" pitchFamily="18" charset="0"/>
              <a:sym typeface="Monaco" charset="0"/>
            </a:endParaRPr>
          </a:p>
          <a:p>
            <a:pPr algn="ctr" defTabSz="642816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«И в значительной степени именно через наши издательства должна быть совершена работа «иного ангела», который сходит с неба с силой великой и </a:t>
            </a:r>
            <a:r>
              <a:rPr lang="ru-RU" sz="3200" i="1" u="sng" dirty="0" smtClean="0">
                <a:solidFill>
                  <a:srgbClr val="FF0000"/>
                </a:solidFill>
                <a:latin typeface="Rockwell Condensed" pitchFamily="18" charset="0"/>
                <a:sym typeface="Monaco" charset="0"/>
              </a:rPr>
              <a:t>освещает землю своей славой</a:t>
            </a:r>
            <a:r>
              <a:rPr lang="ru-RU" sz="3200" i="1" dirty="0" smtClean="0">
                <a:solidFill>
                  <a:srgbClr val="FF0000"/>
                </a:solidFill>
                <a:latin typeface="Rockwell Condensed" pitchFamily="18" charset="0"/>
                <a:sym typeface="Monaco" charset="0"/>
              </a:rPr>
              <a:t>». </a:t>
            </a:r>
            <a:r>
              <a:rPr lang="ru-RU" sz="32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Свидетельства, т. 7,</a:t>
            </a:r>
            <a:r>
              <a:rPr lang="en-US" sz="32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 </a:t>
            </a:r>
            <a:r>
              <a:rPr lang="ru-RU" sz="32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с.</a:t>
            </a:r>
            <a:r>
              <a:rPr lang="en-US" sz="32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 </a:t>
            </a:r>
            <a:r>
              <a:rPr lang="en-US" sz="3200" i="1" dirty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140 </a:t>
            </a:r>
            <a:endParaRPr lang="en-US" sz="3200" dirty="0">
              <a:solidFill>
                <a:srgbClr val="0000FF"/>
              </a:solidFill>
              <a:latin typeface="Rockwell Condensed" pitchFamily="18" charset="0"/>
              <a:sym typeface="Monaco" charset="0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429000" y="685353"/>
            <a:ext cx="4572000" cy="59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42816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dirty="0" smtClean="0">
                <a:solidFill>
                  <a:srgbClr val="333399"/>
                </a:solidFill>
                <a:latin typeface="Rockwell Extra Bold" pitchFamily="18" charset="0"/>
                <a:sym typeface="Monaco" charset="0"/>
              </a:rPr>
              <a:t>Божий план</a:t>
            </a:r>
            <a:endParaRPr lang="en-US" sz="3200" dirty="0">
              <a:solidFill>
                <a:srgbClr val="333399"/>
              </a:solidFill>
              <a:latin typeface="Rockwell Extra Bold" pitchFamily="18" charset="0"/>
              <a:sym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50485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a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8200"/>
            <a:ext cx="14906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a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35826"/>
            <a:ext cx="1493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a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826" y="4652963"/>
            <a:ext cx="14906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aa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6400" y="4511762"/>
            <a:ext cx="1479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6" descr="aa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1"/>
          <a:stretch>
            <a:fillRect/>
          </a:stretch>
        </p:blipFill>
        <p:spPr bwMode="auto">
          <a:xfrm rot="683444">
            <a:off x="2724204" y="4595450"/>
            <a:ext cx="14493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WordArt 10"/>
          <p:cNvSpPr>
            <a:spLocks noChangeArrowheads="1" noChangeShapeType="1" noTextEdit="1"/>
          </p:cNvSpPr>
          <p:nvPr/>
        </p:nvSpPr>
        <p:spPr bwMode="auto">
          <a:xfrm>
            <a:off x="1395413" y="207926"/>
            <a:ext cx="5943600" cy="689043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laybill" pitchFamily="82" charset="0"/>
              </a:rPr>
              <a:t>Служение продаж</a:t>
            </a:r>
            <a:r>
              <a:rPr lang="en-US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laybill" pitchFamily="82" charset="0"/>
              </a:rPr>
              <a:t>- </a:t>
            </a:r>
            <a:r>
              <a:rPr lang="ru-RU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laybill" pitchFamily="82" charset="0"/>
              </a:rPr>
              <a:t>ЛЕ</a:t>
            </a:r>
            <a:endParaRPr lang="en-US" sz="3600" b="1" kern="1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laybill" pitchFamily="82" charset="0"/>
            </a:endParaRPr>
          </a:p>
        </p:txBody>
      </p:sp>
      <p:pic>
        <p:nvPicPr>
          <p:cNvPr id="2051" name="Picture 3" descr="C:\Users\FaigaoH\Documents\03 Pictures.Selected.jpg\00 - Publishing Department\13 Books &amp; Magazines\Other Books\Health Encyclopedia.Spanis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585921"/>
            <a:ext cx="2362199" cy="2276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941554"/>
            <a:ext cx="69342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Rockwell Condensed" pitchFamily="18" charset="0"/>
              </a:rPr>
              <a:t> </a:t>
            </a:r>
            <a:r>
              <a:rPr lang="en-US" sz="2800" b="1" dirty="0" smtClean="0">
                <a:latin typeface="Rockwell Condensed" pitchFamily="18" charset="0"/>
              </a:rPr>
              <a:t>  </a:t>
            </a:r>
            <a:r>
              <a:rPr lang="en-US" sz="2800" b="1" u="sng" dirty="0" smtClean="0">
                <a:latin typeface="Rockwell Condensed" pitchFamily="18" charset="0"/>
              </a:rPr>
              <a:t> </a:t>
            </a:r>
            <a:r>
              <a:rPr lang="ru-RU" sz="2800" b="1" u="sng" dirty="0" smtClean="0">
                <a:latin typeface="Rockwell Condensed" pitchFamily="18" charset="0"/>
              </a:rPr>
              <a:t>Количество проданной литературы</a:t>
            </a:r>
            <a:endParaRPr lang="en-US" sz="2800" b="1" u="sng" dirty="0" smtClean="0">
              <a:latin typeface="Rockwell Condensed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2008	-	12,733,283			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2009	-	13,597,575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2010	-	9,643,356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2011	-	14,123,298</a:t>
            </a:r>
          </a:p>
          <a:p>
            <a:pPr marL="514350" indent="-514350">
              <a:spcAft>
                <a:spcPts val="600"/>
              </a:spcAft>
              <a:buAutoNum type="arabicPlain" startAt="2012"/>
            </a:pPr>
            <a:r>
              <a:rPr lang="en-US" sz="2800" b="1" dirty="0" smtClean="0">
                <a:latin typeface="Rockwell Condensed" pitchFamily="18" charset="0"/>
              </a:rPr>
              <a:t>   -	</a:t>
            </a:r>
            <a:r>
              <a:rPr lang="en-US" sz="2800" b="1" u="sng" dirty="0" smtClean="0">
                <a:latin typeface="Rockwell Condensed" pitchFamily="18" charset="0"/>
              </a:rPr>
              <a:t>13,201,043</a:t>
            </a:r>
          </a:p>
          <a:p>
            <a:pPr>
              <a:spcAft>
                <a:spcPts val="60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Rockwell Condensed" pitchFamily="18" charset="0"/>
              </a:rPr>
              <a:t>ИТОГО</a:t>
            </a:r>
            <a:r>
              <a:rPr lang="en-US" sz="2800" b="1" i="1" dirty="0" smtClean="0">
                <a:solidFill>
                  <a:srgbClr val="FF0000"/>
                </a:solidFill>
                <a:latin typeface="Rockwell Condensed" pitchFamily="18" charset="0"/>
              </a:rPr>
              <a:t>-	63,298,555</a:t>
            </a:r>
            <a:endParaRPr lang="en-US" sz="2800" b="1" i="1" dirty="0">
              <a:solidFill>
                <a:srgbClr val="FF0000"/>
              </a:solidFill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79400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a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050622"/>
            <a:ext cx="1219201" cy="180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a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6624" y="4724809"/>
            <a:ext cx="1201814" cy="177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a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14330"/>
            <a:ext cx="1185864" cy="175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aa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2187" y="4724809"/>
            <a:ext cx="1173163" cy="175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6" descr="aa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1"/>
          <a:stretch>
            <a:fillRect/>
          </a:stretch>
        </p:blipFill>
        <p:spPr bwMode="auto">
          <a:xfrm>
            <a:off x="3581400" y="4844335"/>
            <a:ext cx="1220788" cy="18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WordArt 10"/>
          <p:cNvSpPr>
            <a:spLocks noChangeArrowheads="1" noChangeShapeType="1" noTextEdit="1"/>
          </p:cNvSpPr>
          <p:nvPr/>
        </p:nvSpPr>
        <p:spPr bwMode="auto">
          <a:xfrm>
            <a:off x="1392239" y="207926"/>
            <a:ext cx="5943600" cy="689043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laybill" pitchFamily="82" charset="0"/>
              </a:rPr>
              <a:t>Служение продаж - ЛЕ</a:t>
            </a:r>
            <a:endParaRPr lang="en-US" sz="3600" b="1" kern="1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laybill" pitchFamily="82" charset="0"/>
            </a:endParaRPr>
          </a:p>
        </p:txBody>
      </p:sp>
      <p:pic>
        <p:nvPicPr>
          <p:cNvPr id="2051" name="Picture 3" descr="C:\Users\FaigaoH\Documents\03 Pictures.Selected.jpg\00 - Publishing Department\13 Books &amp; Magazines\Other Books\Health Encyclopedia.Spanis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732815"/>
            <a:ext cx="2209799" cy="2129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3452" y="898692"/>
            <a:ext cx="4302124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 </a:t>
            </a:r>
            <a:r>
              <a:rPr lang="ru-RU" sz="2800" b="1" u="sng" dirty="0" smtClean="0">
                <a:latin typeface="Rockwell Condensed" pitchFamily="18" charset="0"/>
              </a:rPr>
              <a:t>Количество </a:t>
            </a:r>
          </a:p>
          <a:p>
            <a:pPr>
              <a:spcAft>
                <a:spcPts val="600"/>
              </a:spcAft>
            </a:pPr>
            <a:r>
              <a:rPr lang="ru-RU" sz="2800" b="1" u="sng" dirty="0" smtClean="0">
                <a:latin typeface="Rockwell Condensed" pitchFamily="18" charset="0"/>
              </a:rPr>
              <a:t>проданных книг</a:t>
            </a:r>
            <a:r>
              <a:rPr lang="en-US" sz="2800" b="1" u="sng" dirty="0" smtClean="0">
                <a:latin typeface="Rockwell Condensed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1400" b="1" dirty="0" smtClean="0">
              <a:latin typeface="Rockwell Condensed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2008	-	12,733,283	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2009	-	13,597,575	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2010	-	9,643,356	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2011	-	14,123,298	</a:t>
            </a:r>
          </a:p>
          <a:p>
            <a:pPr marL="514350" indent="-514350">
              <a:spcAft>
                <a:spcPts val="600"/>
              </a:spcAft>
              <a:buAutoNum type="arabicPlain" startAt="2012"/>
            </a:pPr>
            <a:r>
              <a:rPr lang="en-US" sz="2800" b="1" dirty="0" smtClean="0">
                <a:latin typeface="Rockwell Condensed" pitchFamily="18" charset="0"/>
              </a:rPr>
              <a:t> 	-	</a:t>
            </a:r>
            <a:r>
              <a:rPr lang="en-US" sz="2800" b="1" u="sng" dirty="0" smtClean="0">
                <a:latin typeface="Rockwell Condensed" pitchFamily="18" charset="0"/>
              </a:rPr>
              <a:t>13,201,043</a:t>
            </a:r>
          </a:p>
          <a:p>
            <a:pPr>
              <a:spcAft>
                <a:spcPts val="60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Rockwell Condensed" pitchFamily="18" charset="0"/>
              </a:rPr>
              <a:t>ИТОГО</a:t>
            </a:r>
            <a:r>
              <a:rPr lang="en-US" sz="2800" b="1" i="1" dirty="0" smtClean="0">
                <a:solidFill>
                  <a:srgbClr val="FF0000"/>
                </a:solidFill>
                <a:latin typeface="Rockwell Condensed" pitchFamily="18" charset="0"/>
              </a:rPr>
              <a:t>-</a:t>
            </a:r>
            <a:r>
              <a:rPr lang="en-US" sz="2800" b="1" i="1" dirty="0">
                <a:solidFill>
                  <a:srgbClr val="FF0000"/>
                </a:solidFill>
                <a:latin typeface="Rockwell Condensed" pitchFamily="18" charset="0"/>
              </a:rPr>
              <a:t>	63,298,555</a:t>
            </a:r>
          </a:p>
          <a:p>
            <a:pPr>
              <a:spcAft>
                <a:spcPts val="600"/>
              </a:spcAft>
            </a:pPr>
            <a:endParaRPr lang="en-US" sz="2800" b="1" dirty="0">
              <a:latin typeface="Rockwell Condense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896969"/>
            <a:ext cx="3429001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u="sng" dirty="0" smtClean="0">
                <a:latin typeface="Rockwell Condensed" pitchFamily="18" charset="0"/>
              </a:rPr>
              <a:t>Количество посещенных домов</a:t>
            </a:r>
            <a:endParaRPr lang="en-US" sz="2800" b="1" u="sng" dirty="0" smtClean="0">
              <a:latin typeface="Rockwell Condensed" pitchFamily="18" charset="0"/>
            </a:endParaRPr>
          </a:p>
          <a:p>
            <a:pPr>
              <a:spcAft>
                <a:spcPts val="600"/>
              </a:spcAft>
            </a:pPr>
            <a:endParaRPr lang="en-US" sz="1200" b="1" dirty="0" smtClean="0">
              <a:latin typeface="Rockwell Condensed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11,450,485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11,950,617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12,663,385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Rockwell Condensed" pitchFamily="18" charset="0"/>
              </a:rPr>
              <a:t>13,302,513</a:t>
            </a:r>
          </a:p>
          <a:p>
            <a:pPr>
              <a:spcAft>
                <a:spcPts val="600"/>
              </a:spcAft>
            </a:pPr>
            <a:r>
              <a:rPr lang="en-US" sz="2800" b="1" u="sng" dirty="0" smtClean="0">
                <a:latin typeface="Rockwell Condensed" pitchFamily="18" charset="0"/>
              </a:rPr>
              <a:t>12,051,650</a:t>
            </a:r>
            <a:endParaRPr lang="en-US" sz="2800" b="1" u="sng" dirty="0">
              <a:latin typeface="Rockwell Condensed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Rockwell Condensed" pitchFamily="18" charset="0"/>
              </a:rPr>
              <a:t>61,418,650</a:t>
            </a:r>
            <a:endParaRPr lang="en-US" sz="2800" b="1" i="1" dirty="0">
              <a:solidFill>
                <a:srgbClr val="FF0000"/>
              </a:solidFill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5566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3723670460"/>
              </p:ext>
            </p:extLst>
          </p:nvPr>
        </p:nvGraphicFramePr>
        <p:xfrm>
          <a:off x="564697" y="846138"/>
          <a:ext cx="8014607" cy="5752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52401"/>
            <a:ext cx="8229600" cy="944562"/>
          </a:xfrm>
          <a:prstGeom prst="rect">
            <a:avLst/>
          </a:prstGeom>
        </p:spPr>
        <p:txBody>
          <a:bodyPr lIns="91350" tIns="45675" rIns="91350" bIns="45675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Количество миссионерских книг распространенных по всему миру</a:t>
            </a:r>
            <a:endParaRPr lang="en-US" sz="36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079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Rockwell Condensed" pitchFamily="18" charset="0"/>
              </a:rPr>
              <a:t>Общее количество распространенный литературы</a:t>
            </a:r>
            <a:r>
              <a:rPr lang="en-US" sz="3200" b="1" dirty="0" smtClean="0">
                <a:latin typeface="Rockwell Condensed" pitchFamily="18" charset="0"/>
              </a:rPr>
              <a:t/>
            </a:r>
            <a:br>
              <a:rPr lang="en-US" sz="3200" b="1" dirty="0" smtClean="0">
                <a:latin typeface="Rockwell Condensed" pitchFamily="18" charset="0"/>
              </a:rPr>
            </a:br>
            <a:r>
              <a:rPr lang="ru-RU" sz="2200" b="1" i="1" dirty="0" smtClean="0">
                <a:latin typeface="Rockwell Condensed" pitchFamily="18" charset="0"/>
              </a:rPr>
              <a:t>проданная и подаренная литература</a:t>
            </a:r>
            <a:r>
              <a:rPr lang="en-US" sz="2800" i="1" dirty="0" smtClean="0">
                <a:latin typeface="Rockwell Condensed" pitchFamily="18" charset="0"/>
              </a:rPr>
              <a:t> (2010 – 2012)</a:t>
            </a:r>
            <a:endParaRPr lang="en-US" sz="2800" i="1" dirty="0">
              <a:latin typeface="Rockwell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924800" cy="5334000"/>
          </a:xfrm>
        </p:spPr>
        <p:txBody>
          <a:bodyPr>
            <a:noAutofit/>
          </a:bodyPr>
          <a:lstStyle/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ВЦАД</a:t>
            </a:r>
            <a:r>
              <a:rPr lang="en-US" sz="2400" dirty="0" smtClean="0">
                <a:latin typeface="Rockwell Condensed" pitchFamily="18" charset="0"/>
              </a:rPr>
              <a:t>			3,198,619		  549,847	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ЕАД</a:t>
            </a:r>
            <a:r>
              <a:rPr lang="en-US" sz="2400" dirty="0" smtClean="0">
                <a:latin typeface="Rockwell Condensed" pitchFamily="18" charset="0"/>
              </a:rPr>
              <a:t>			5,488,718</a:t>
            </a:r>
            <a:r>
              <a:rPr lang="en-US" sz="2400" dirty="0">
                <a:latin typeface="Rockwell Condensed" pitchFamily="18" charset="0"/>
              </a:rPr>
              <a:t>	</a:t>
            </a:r>
            <a:r>
              <a:rPr lang="en-US" sz="2400" dirty="0" smtClean="0">
                <a:latin typeface="Rockwell Condensed" pitchFamily="18" charset="0"/>
              </a:rPr>
              <a:t>	90,263,431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ИЕД</a:t>
            </a:r>
            <a:r>
              <a:rPr lang="en-US" sz="2400" dirty="0" smtClean="0">
                <a:latin typeface="Rockwell Condensed" pitchFamily="18" charset="0"/>
              </a:rPr>
              <a:t>	</a:t>
            </a:r>
            <a:r>
              <a:rPr lang="en-US" sz="2400" dirty="0">
                <a:latin typeface="Rockwell Condensed" pitchFamily="18" charset="0"/>
              </a:rPr>
              <a:t>	</a:t>
            </a:r>
            <a:r>
              <a:rPr lang="en-US" sz="2400" dirty="0" smtClean="0">
                <a:latin typeface="Rockwell Condensed" pitchFamily="18" charset="0"/>
              </a:rPr>
              <a:t>	3,015,940	</a:t>
            </a:r>
            <a:r>
              <a:rPr lang="en-US" sz="2400" dirty="0">
                <a:latin typeface="Rockwell Condensed" pitchFamily="18" charset="0"/>
              </a:rPr>
              <a:t>	</a:t>
            </a:r>
            <a:r>
              <a:rPr lang="en-US" sz="2400" dirty="0" smtClean="0">
                <a:latin typeface="Rockwell Condensed" pitchFamily="18" charset="0"/>
              </a:rPr>
              <a:t> 7,927,979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ИАД</a:t>
            </a:r>
            <a:r>
              <a:rPr lang="en-US" sz="2400" dirty="0" smtClean="0">
                <a:latin typeface="Rockwell Condensed" pitchFamily="18" charset="0"/>
              </a:rPr>
              <a:t>			5,679,756</a:t>
            </a:r>
            <a:r>
              <a:rPr lang="en-US" sz="2400" dirty="0">
                <a:latin typeface="Rockwell Condensed" pitchFamily="18" charset="0"/>
              </a:rPr>
              <a:t>	</a:t>
            </a:r>
            <a:r>
              <a:rPr lang="en-US" sz="2400" dirty="0" smtClean="0">
                <a:latin typeface="Rockwell Condensed" pitchFamily="18" charset="0"/>
              </a:rPr>
              <a:t>	25,546,400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САД		</a:t>
            </a:r>
            <a:r>
              <a:rPr lang="en-US" sz="2400" dirty="0" smtClean="0">
                <a:latin typeface="Rockwell Condensed" pitchFamily="18" charset="0"/>
              </a:rPr>
              <a:t>	3,058,831		62,808,492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САТД</a:t>
            </a:r>
            <a:r>
              <a:rPr lang="en-US" sz="2400" dirty="0" smtClean="0">
                <a:latin typeface="Rockwell Condensed" pitchFamily="18" charset="0"/>
              </a:rPr>
              <a:t>			6,170,674		15,110,499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err="1" smtClean="0">
                <a:latin typeface="Rockwell Condensed" pitchFamily="18" charset="0"/>
              </a:rPr>
              <a:t>ЮАмД</a:t>
            </a:r>
            <a:r>
              <a:rPr lang="en-US" sz="2400" dirty="0" smtClean="0">
                <a:latin typeface="Rockwell Condensed" pitchFamily="18" charset="0"/>
              </a:rPr>
              <a:t>	      	        20,884,657	        134,688,561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ЮТД</a:t>
            </a:r>
            <a:r>
              <a:rPr lang="en-US" sz="2400" dirty="0" smtClean="0">
                <a:latin typeface="Rockwell Condensed" pitchFamily="18" charset="0"/>
              </a:rPr>
              <a:t>			  182,615	   216,484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ЮАИД</a:t>
            </a:r>
            <a:r>
              <a:rPr lang="en-US" sz="2400" dirty="0" smtClean="0">
                <a:latin typeface="Rockwell Condensed" pitchFamily="18" charset="0"/>
              </a:rPr>
              <a:t>			2,346,628		 4,699,043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ЮАД</a:t>
            </a:r>
            <a:r>
              <a:rPr lang="en-US" sz="2400" dirty="0" smtClean="0">
                <a:latin typeface="Rockwell Condensed" pitchFamily="18" charset="0"/>
              </a:rPr>
              <a:t>			1,220,071		   986,642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ЮАТД</a:t>
            </a:r>
            <a:r>
              <a:rPr lang="en-US" sz="2400" dirty="0" smtClean="0">
                <a:latin typeface="Rockwell Condensed" pitchFamily="18" charset="0"/>
              </a:rPr>
              <a:t>			7,718,477		17,887,395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ТЕД</a:t>
            </a:r>
            <a:r>
              <a:rPr lang="en-US" sz="2400" dirty="0" smtClean="0">
                <a:latin typeface="Rockwell Condensed" pitchFamily="18" charset="0"/>
              </a:rPr>
              <a:t>			 380,277		 1,957,672</a:t>
            </a:r>
          </a:p>
          <a:p>
            <a:pPr marL="274320">
              <a:spcBef>
                <a:spcPts val="4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Rockwell Condensed" pitchFamily="18" charset="0"/>
              </a:rPr>
              <a:t>ЗЦАД</a:t>
            </a:r>
            <a:r>
              <a:rPr lang="en-US" sz="2400" dirty="0" smtClean="0">
                <a:latin typeface="Rockwell Condensed" pitchFamily="18" charset="0"/>
              </a:rPr>
              <a:t>			 679,213		 8,957,495</a:t>
            </a:r>
          </a:p>
        </p:txBody>
      </p:sp>
    </p:spTree>
    <p:extLst>
      <p:ext uri="{BB962C8B-B14F-4D97-AF65-F5344CB8AC3E}">
        <p14:creationId xmlns:p14="http://schemas.microsoft.com/office/powerpoint/2010/main" xmlns="" val="29062296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Rockwell Condensed" pitchFamily="18" charset="0"/>
              </a:rPr>
              <a:t>Общее количество распространенной литературы по всему миру </a:t>
            </a:r>
            <a:r>
              <a:rPr lang="en-US" sz="3200" b="1" dirty="0" smtClean="0">
                <a:latin typeface="Rockwell Condensed" pitchFamily="18" charset="0"/>
              </a:rPr>
              <a:t/>
            </a:r>
            <a:br>
              <a:rPr lang="en-US" sz="3200" b="1" dirty="0" smtClean="0">
                <a:latin typeface="Rockwell Condensed" pitchFamily="18" charset="0"/>
              </a:rPr>
            </a:br>
            <a:r>
              <a:rPr lang="ru-RU" sz="2800" i="1" dirty="0" smtClean="0">
                <a:latin typeface="Rockwell Condensed" pitchFamily="18" charset="0"/>
              </a:rPr>
              <a:t>проданная и подаренная литература </a:t>
            </a:r>
            <a:r>
              <a:rPr lang="en-US" sz="2800" i="1" dirty="0" smtClean="0">
                <a:latin typeface="Rockwell Condensed" pitchFamily="18" charset="0"/>
              </a:rPr>
              <a:t>(2010 – 2012)</a:t>
            </a:r>
            <a:endParaRPr lang="en-US" sz="2800" i="1" dirty="0">
              <a:latin typeface="Rockwell Condensed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590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ru-RU" sz="2400" dirty="0" smtClean="0">
                <a:latin typeface="Rockwell Condensed" pitchFamily="18" charset="0"/>
              </a:rPr>
              <a:t>Всего миссионерской литературы</a:t>
            </a:r>
            <a:r>
              <a:rPr lang="ru-RU" dirty="0" smtClean="0">
                <a:latin typeface="Rockwell Condensed" pitchFamily="18" charset="0"/>
              </a:rPr>
              <a:t> </a:t>
            </a:r>
            <a:r>
              <a:rPr lang="en-US" dirty="0" smtClean="0">
                <a:latin typeface="Rockwell Condensed" pitchFamily="18" charset="0"/>
              </a:rPr>
              <a:t>-	159,475,296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Rockwell Condensed" pitchFamily="18" charset="0"/>
              </a:rPr>
              <a:t>Всего журналов и трактатов</a:t>
            </a:r>
            <a:r>
              <a:rPr lang="en-US" sz="2400" dirty="0" smtClean="0">
                <a:latin typeface="Rockwell Condensed" pitchFamily="18" charset="0"/>
              </a:rPr>
              <a:t>	</a:t>
            </a:r>
            <a:r>
              <a:rPr lang="en-US" dirty="0" smtClean="0">
                <a:latin typeface="Rockwell Condensed" pitchFamily="18" charset="0"/>
              </a:rPr>
              <a:t>-	247,169,851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Rockwell Condensed" pitchFamily="18" charset="0"/>
              </a:rPr>
              <a:t>Количество скачиваний с сайта</a:t>
            </a:r>
            <a:r>
              <a:rPr lang="en-US" dirty="0" smtClean="0">
                <a:latin typeface="Rockwell Condensed" pitchFamily="18" charset="0"/>
              </a:rPr>
              <a:t>	-	 24,979,271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>
                <a:latin typeface="Rockwell Condensed" pitchFamily="18" charset="0"/>
              </a:rPr>
              <a:t>	</a:t>
            </a:r>
            <a:r>
              <a:rPr lang="en-US" dirty="0" smtClean="0">
                <a:latin typeface="Rockwell Condensed" pitchFamily="18" charset="0"/>
              </a:rPr>
              <a:t>		</a:t>
            </a:r>
            <a:r>
              <a:rPr lang="ru-RU" b="1" dirty="0" smtClean="0">
                <a:solidFill>
                  <a:srgbClr val="0000FF"/>
                </a:solidFill>
                <a:latin typeface="Rockwell Condensed" pitchFamily="18" charset="0"/>
              </a:rPr>
              <a:t>Итого </a:t>
            </a:r>
            <a:r>
              <a:rPr lang="en-US" b="1" dirty="0" smtClean="0">
                <a:solidFill>
                  <a:srgbClr val="0000FF"/>
                </a:solidFill>
                <a:latin typeface="Rockwell Condensed" pitchFamily="18" charset="0"/>
              </a:rPr>
              <a:t>	-</a:t>
            </a:r>
            <a:r>
              <a:rPr lang="en-US" b="1" dirty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Rockwell Condensed" pitchFamily="18" charset="0"/>
              </a:rPr>
              <a:t>	</a:t>
            </a:r>
            <a:r>
              <a:rPr lang="en-US" b="1" dirty="0" smtClean="0">
                <a:solidFill>
                  <a:srgbClr val="0000FF"/>
                </a:solidFill>
                <a:latin typeface="Rockwell Condensed" pitchFamily="18" charset="0"/>
              </a:rPr>
              <a:t> 431,624,418</a:t>
            </a:r>
            <a:endParaRPr lang="en-US" b="1" dirty="0">
              <a:solidFill>
                <a:srgbClr val="0000FF"/>
              </a:solidFill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1526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24876" y="304800"/>
            <a:ext cx="6385561" cy="70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0" tIns="45675" rIns="91350" bIns="4567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Божий план</a:t>
            </a:r>
            <a:endParaRPr lang="es-ES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Rockwell Extra Bold" pitchFamily="18" charset="0"/>
            </a:endParaRPr>
          </a:p>
        </p:txBody>
      </p:sp>
      <p:sp>
        <p:nvSpPr>
          <p:cNvPr id="84995" name="Rectangle 1"/>
          <p:cNvSpPr>
            <a:spLocks noChangeArrowheads="1"/>
          </p:cNvSpPr>
          <p:nvPr/>
        </p:nvSpPr>
        <p:spPr bwMode="auto">
          <a:xfrm>
            <a:off x="858200" y="1600200"/>
            <a:ext cx="6533200" cy="532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5" rIns="91350" bIns="45675">
            <a:spAutoFit/>
          </a:bodyPr>
          <a:lstStyle/>
          <a:p>
            <a:pPr algn="just" fontAlgn="base">
              <a:spcBef>
                <a:spcPts val="1200"/>
              </a:spcBef>
              <a:spcAft>
                <a:spcPct val="0"/>
              </a:spcAft>
            </a:pPr>
            <a:r>
              <a:rPr lang="ru-RU" sz="3200" dirty="0" smtClean="0">
                <a:latin typeface="Rockwell Condensed" pitchFamily="18" charset="0"/>
              </a:rPr>
              <a:t>Бог призывает нас распространять книги, журналы и трактаты, содержащие Его весть повсюду подобно осенним листьям. </a:t>
            </a:r>
            <a:r>
              <a:rPr lang="ru-RU" sz="3200" b="1" dirty="0" smtClean="0">
                <a:solidFill>
                  <a:srgbClr val="0000FF"/>
                </a:solidFill>
                <a:latin typeface="Rockwell Condensed" pitchFamily="18" charset="0"/>
              </a:rPr>
              <a:t>Если рядовые члены церкви присоединятся к литературным евангелистам</a:t>
            </a:r>
            <a:r>
              <a:rPr lang="ru-RU" sz="3200" dirty="0" smtClean="0">
                <a:latin typeface="Rockwell Condensed" pitchFamily="18" charset="0"/>
              </a:rPr>
              <a:t>, эта работа будет совершена.</a:t>
            </a:r>
          </a:p>
          <a:p>
            <a:pPr algn="r" fontAlgn="base">
              <a:spcBef>
                <a:spcPts val="1200"/>
              </a:spcBef>
              <a:spcAft>
                <a:spcPct val="0"/>
              </a:spcAft>
            </a:pPr>
            <a:r>
              <a:rPr lang="en-US" sz="2400" i="1" dirty="0" smtClean="0">
                <a:latin typeface="Rockwell Condensed" pitchFamily="18" charset="0"/>
              </a:rPr>
              <a:t>(</a:t>
            </a:r>
            <a:r>
              <a:rPr lang="ru-RU" sz="2400" i="1" dirty="0" smtClean="0">
                <a:latin typeface="Rockwell Condensed" pitchFamily="18" charset="0"/>
              </a:rPr>
              <a:t>Издательское служение, с</a:t>
            </a:r>
            <a:r>
              <a:rPr lang="en-US" sz="2400" dirty="0" smtClean="0">
                <a:latin typeface="Rockwell Condensed" pitchFamily="18" charset="0"/>
              </a:rPr>
              <a:t>. 1</a:t>
            </a:r>
            <a:r>
              <a:rPr lang="ru-RU" sz="2400" dirty="0" smtClean="0">
                <a:latin typeface="Rockwell Condensed" pitchFamily="18" charset="0"/>
              </a:rPr>
              <a:t>3</a:t>
            </a:r>
            <a:r>
              <a:rPr lang="en-US" sz="2400" dirty="0" smtClean="0">
                <a:latin typeface="Rockwell Condensed" pitchFamily="18" charset="0"/>
              </a:rPr>
              <a:t>)</a:t>
            </a:r>
            <a:r>
              <a:rPr lang="en-US" sz="3200" dirty="0">
                <a:latin typeface="Rockwell Condensed" pitchFamily="18" charset="0"/>
              </a:rPr>
              <a:t>	</a:t>
            </a:r>
          </a:p>
          <a:p>
            <a:pPr algn="ctr" fontAlgn="base">
              <a:spcBef>
                <a:spcPts val="1200"/>
              </a:spcBef>
              <a:spcAft>
                <a:spcPct val="0"/>
              </a:spcAft>
            </a:pPr>
            <a:endParaRPr lang="en-US" sz="3200" dirty="0">
              <a:solidFill>
                <a:prstClr val="black"/>
              </a:solidFill>
              <a:latin typeface="Rockwell Condensed" pitchFamily="18" charset="0"/>
            </a:endParaRPr>
          </a:p>
        </p:txBody>
      </p:sp>
      <p:pic>
        <p:nvPicPr>
          <p:cNvPr id="1026" name="Picture 2" descr="EG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1"/>
            <a:ext cx="1928605" cy="2570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228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9947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29639" y="457201"/>
            <a:ext cx="6385561" cy="70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0" tIns="45675" rIns="91350" bIns="4567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Божий призыв</a:t>
            </a:r>
            <a:endParaRPr lang="es-ES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Rockwell Extra Bold" pitchFamily="18" charset="0"/>
            </a:endParaRPr>
          </a:p>
        </p:txBody>
      </p:sp>
      <p:sp>
        <p:nvSpPr>
          <p:cNvPr id="84995" name="Rectangle 1"/>
          <p:cNvSpPr>
            <a:spLocks noChangeArrowheads="1"/>
          </p:cNvSpPr>
          <p:nvPr/>
        </p:nvSpPr>
        <p:spPr bwMode="auto">
          <a:xfrm>
            <a:off x="1066800" y="1371600"/>
            <a:ext cx="6172200" cy="45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5" rIns="91350" bIns="4567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Rockwell Condensed" pitchFamily="18" charset="0"/>
              </a:rPr>
              <a:t>«Неприкрашенная истина должна дойти до людей через маленькие брошюры и памфлеты, которые надо распространять так же широко, как </a:t>
            </a:r>
            <a:r>
              <a:rPr lang="ru-RU" sz="3600" b="1" dirty="0" smtClean="0">
                <a:solidFill>
                  <a:srgbClr val="0000FF"/>
                </a:solidFill>
                <a:latin typeface="Rockwell Condensed" pitchFamily="18" charset="0"/>
              </a:rPr>
              <a:t>разлетаются осенние листья</a:t>
            </a:r>
            <a:r>
              <a:rPr lang="ru-RU" sz="3600" b="1" dirty="0" smtClean="0">
                <a:solidFill>
                  <a:prstClr val="black"/>
                </a:solidFill>
                <a:latin typeface="Rockwell Condensed" pitchFamily="18" charset="0"/>
              </a:rPr>
              <a:t>».</a:t>
            </a:r>
            <a:endParaRPr lang="en-US" sz="3600" b="1" dirty="0" smtClean="0">
              <a:solidFill>
                <a:prstClr val="black"/>
              </a:solidFill>
              <a:latin typeface="Rockwell Condensed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Rockwell Condensed" pitchFamily="18" charset="0"/>
              </a:rPr>
              <a:t>—</a:t>
            </a:r>
            <a:r>
              <a:rPr lang="ru-RU" sz="3600" b="1" dirty="0" smtClean="0">
                <a:solidFill>
                  <a:prstClr val="black"/>
                </a:solidFill>
                <a:latin typeface="Rockwell Condensed" pitchFamily="18" charset="0"/>
              </a:rPr>
              <a:t>Свидетельства, т.</a:t>
            </a:r>
            <a:r>
              <a:rPr lang="en-US" sz="3600" b="1" dirty="0" smtClean="0">
                <a:solidFill>
                  <a:prstClr val="black"/>
                </a:solidFill>
                <a:latin typeface="Rockwell Condensed" pitchFamily="18" charset="0"/>
              </a:rPr>
              <a:t>9</a:t>
            </a:r>
            <a:r>
              <a:rPr lang="ru-RU" sz="3600" b="1" dirty="0" smtClean="0">
                <a:solidFill>
                  <a:prstClr val="black"/>
                </a:solidFill>
                <a:latin typeface="Rockwell Condensed" pitchFamily="18" charset="0"/>
              </a:rPr>
              <a:t>,</a:t>
            </a:r>
            <a:r>
              <a:rPr lang="en-US" sz="3600" b="1" dirty="0" smtClean="0">
                <a:solidFill>
                  <a:prstClr val="black"/>
                </a:solidFill>
                <a:latin typeface="Rockwell Condensed" pitchFamily="18" charset="0"/>
              </a:rPr>
              <a:t> </a:t>
            </a:r>
            <a:r>
              <a:rPr lang="ru-RU" sz="3600" b="1" dirty="0" smtClean="0">
                <a:solidFill>
                  <a:prstClr val="black"/>
                </a:solidFill>
                <a:latin typeface="Rockwell Condensed" pitchFamily="18" charset="0"/>
              </a:rPr>
              <a:t>с</a:t>
            </a:r>
            <a:r>
              <a:rPr lang="en-US" sz="3600" b="1" dirty="0" smtClean="0">
                <a:solidFill>
                  <a:prstClr val="black"/>
                </a:solidFill>
                <a:latin typeface="Rockwell Condensed" pitchFamily="18" charset="0"/>
              </a:rPr>
              <a:t>. 231.  </a:t>
            </a:r>
            <a:endParaRPr lang="en-US" sz="3600" b="1" dirty="0">
              <a:solidFill>
                <a:prstClr val="black"/>
              </a:solidFill>
              <a:latin typeface="Rockwell Condensed" pitchFamily="18" charset="0"/>
            </a:endParaRPr>
          </a:p>
        </p:txBody>
      </p:sp>
      <p:pic>
        <p:nvPicPr>
          <p:cNvPr id="1026" name="Picture 2" descr="EG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1"/>
            <a:ext cx="1928605" cy="2570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228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76863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igaoH\Documents\03 Pictures.Selected.jpg\01 - Missionary Book - Annual\Actual Distribution\SAD\Picture.Like the Leaves of Autum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-238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7150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РАСПРОСТРАНЯЙТЕ ЛИТЕРАТУРУ КАК ОСЕННИЕ ЛИСТЬЯ</a:t>
            </a:r>
            <a:endParaRPr lang="en-US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9311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304800"/>
            <a:ext cx="6324600" cy="5632220"/>
          </a:xfrm>
          <a:prstGeom prst="rect">
            <a:avLst/>
          </a:prstGeom>
        </p:spPr>
        <p:txBody>
          <a:bodyPr wrap="square" lIns="91350" tIns="45675" rIns="91350" bIns="45675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Сегодня, как никогда раньше, </a:t>
            </a:r>
            <a:r>
              <a:rPr lang="ru-RU" sz="2400" dirty="0" smtClean="0"/>
              <a:t>необходимо вести </a:t>
            </a:r>
            <a:r>
              <a:rPr lang="ru-RU" sz="2400" dirty="0" smtClean="0"/>
              <a:t>великую и </a:t>
            </a:r>
            <a:r>
              <a:rPr lang="ru-RU" sz="2400" dirty="0" smtClean="0"/>
              <a:t>прекрасную работу по распространению </a:t>
            </a:r>
            <a:r>
              <a:rPr lang="ru-RU" sz="2400" dirty="0" smtClean="0">
                <a:solidFill>
                  <a:srgbClr val="0000FF"/>
                </a:solidFill>
              </a:rPr>
              <a:t>последней евангельской </a:t>
            </a:r>
            <a:r>
              <a:rPr lang="ru-RU" sz="2400" dirty="0" smtClean="0">
                <a:solidFill>
                  <a:srgbClr val="0000FF"/>
                </a:solidFill>
              </a:rPr>
              <a:t>вести. </a:t>
            </a:r>
            <a:r>
              <a:rPr lang="ru-RU" sz="2400" dirty="0" smtClean="0"/>
              <a:t>Мир должен получить свет истины благодаря служению того слова, которое содержится в наших книгах и периодических изданиях. Наши публикации должны указать на то, что близок конец всего… </a:t>
            </a:r>
          </a:p>
          <a:p>
            <a:endParaRPr lang="ru-RU" sz="2400" dirty="0" smtClean="0"/>
          </a:p>
          <a:p>
            <a:r>
              <a:rPr lang="ru-RU" sz="2400" dirty="0" smtClean="0"/>
              <a:t>Провозглашайте </a:t>
            </a:r>
            <a:r>
              <a:rPr lang="ru-RU" sz="2400" dirty="0" err="1" smtClean="0"/>
              <a:t>трехангельскую</a:t>
            </a:r>
            <a:r>
              <a:rPr lang="ru-RU" sz="2400" dirty="0" smtClean="0"/>
              <a:t> весть, чтобы ее мог услышать весь мир. Пусть он увидит тех, кто «сохраняет заповеди Божьи и имеет</a:t>
            </a:r>
          </a:p>
          <a:p>
            <a:r>
              <a:rPr lang="ru-RU" sz="2400" dirty="0" smtClean="0"/>
              <a:t>свидетельство Иисуса Христа». </a:t>
            </a:r>
            <a:r>
              <a:rPr lang="ru-RU" sz="2400" dirty="0" smtClean="0">
                <a:solidFill>
                  <a:srgbClr val="FF0000"/>
                </a:solidFill>
              </a:rPr>
              <a:t>Пусть наша </a:t>
            </a:r>
            <a:r>
              <a:rPr lang="ru-RU" sz="2400" b="1" dirty="0" smtClean="0">
                <a:solidFill>
                  <a:srgbClr val="FF0000"/>
                </a:solidFill>
              </a:rPr>
              <a:t>литература, </a:t>
            </a:r>
            <a:r>
              <a:rPr lang="ru-RU" sz="2400" dirty="0" smtClean="0">
                <a:solidFill>
                  <a:srgbClr val="FF0000"/>
                </a:solidFill>
              </a:rPr>
              <a:t>подобно свидетелю, несет весть всему миру </a:t>
            </a:r>
            <a:r>
              <a:rPr lang="ru-RU" sz="2400" dirty="0" smtClean="0"/>
              <a:t>(Вестники надежды, с.145).</a:t>
            </a:r>
            <a:endParaRPr lang="ru-RU" sz="2400" dirty="0" smtClean="0">
              <a:latin typeface="Rockwell Condensed" pitchFamily="18" charset="0"/>
            </a:endParaRPr>
          </a:p>
        </p:txBody>
      </p:sp>
      <p:pic>
        <p:nvPicPr>
          <p:cNvPr id="4" name="Picture 2" descr="EG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657801" cy="22098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228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ook1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21529"/>
            <a:ext cx="2819400" cy="193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2819400"/>
            <a:ext cx="2743200" cy="1938901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DotDot"/>
            <a:miter lim="800000"/>
            <a:headEnd/>
            <a:tailEnd/>
          </a:ln>
        </p:spPr>
        <p:txBody>
          <a:bodyPr wrap="square" lIns="91350" tIns="45675" rIns="91350" bIns="4567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eaLnBrk="0" fontAlgn="base" hangingPunct="0">
              <a:spcBef>
                <a:spcPts val="2400"/>
              </a:spcBef>
              <a:spcAft>
                <a:spcPct val="0"/>
              </a:spcAft>
              <a:defRPr/>
            </a:pP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Condensed" pitchFamily="18" charset="0"/>
              </a:rPr>
              <a:t>Как никогда раньше</a:t>
            </a:r>
            <a:endParaRPr lang="es-ES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6401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3"/>
          <p:cNvSpPr>
            <a:spLocks noChangeShapeType="1"/>
          </p:cNvSpPr>
          <p:nvPr/>
        </p:nvSpPr>
        <p:spPr bwMode="auto">
          <a:xfrm>
            <a:off x="1066800" y="1447800"/>
            <a:ext cx="7162800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lIns="91350" tIns="45675" rIns="91350" bIns="4567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57200" y="1219219"/>
            <a:ext cx="3276600" cy="83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 dirty="0">
              <a:solidFill>
                <a:srgbClr val="FFD9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 dirty="0">
              <a:solidFill>
                <a:srgbClr val="FFD900"/>
              </a:solidFill>
              <a:latin typeface="Book Antiqua" pitchFamily="18" charset="0"/>
            </a:endParaRPr>
          </a:p>
        </p:txBody>
      </p:sp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3090863" y="4048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0" tIns="45675" rIns="91350" bIns="4567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3495" name="Picture 7" descr="D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923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411450"/>
            <a:ext cx="8001000" cy="1323348"/>
          </a:xfrm>
          <a:prstGeom prst="rect">
            <a:avLst/>
          </a:prstGeom>
          <a:noFill/>
        </p:spPr>
        <p:txBody>
          <a:bodyPr wrap="square" lIns="91350" tIns="45675" rIns="91350" bIns="4567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ln w="900" cmpd="sng">
                  <a:solidFill>
                    <a:srgbClr val="0F6FC6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F6FC6">
                    <a:satMod val="200000"/>
                    <a:tint val="3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</a:rPr>
              <a:t>«Принести надежду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ln w="900" cmpd="sng">
                  <a:solidFill>
                    <a:srgbClr val="0F6FC6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F6FC6">
                    <a:satMod val="200000"/>
                    <a:tint val="3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</a:rPr>
              <a:t>в каждый дом»</a:t>
            </a:r>
            <a:endParaRPr lang="en-US" sz="4000" b="1" dirty="0">
              <a:ln w="900" cmpd="sng">
                <a:solidFill>
                  <a:srgbClr val="0F6FC6">
                    <a:satMod val="190000"/>
                    <a:alpha val="55000"/>
                  </a:srgbClr>
                </a:solidFill>
                <a:prstDash val="solid"/>
              </a:ln>
              <a:solidFill>
                <a:srgbClr val="0F6FC6">
                  <a:satMod val="200000"/>
                  <a:tint val="3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4276725"/>
            <a:ext cx="5943600" cy="9232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tx1"/>
            </a:solidFill>
          </a:ln>
          <a:effectLst>
            <a:softEdge rad="127000"/>
          </a:effectLst>
        </p:spPr>
        <p:txBody>
          <a:bodyPr wrap="square" lIns="91350" tIns="45675" rIns="91350" bIns="45675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rgbClr val="009DD9">
                        <a:tint val="70000"/>
                        <a:satMod val="245000"/>
                      </a:srgbClr>
                    </a:gs>
                    <a:gs pos="75000">
                      <a:srgbClr val="009DD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9DD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mbria Math" pitchFamily="18" charset="0"/>
              </a:rPr>
              <a:t>Миссия Христа</a:t>
            </a:r>
            <a:endParaRPr lang="en-US" sz="5400" b="1" i="1" dirty="0">
              <a:ln w="11430"/>
              <a:gradFill>
                <a:gsLst>
                  <a:gs pos="0">
                    <a:srgbClr val="009DD9">
                      <a:tint val="70000"/>
                      <a:satMod val="245000"/>
                    </a:srgbClr>
                  </a:gs>
                  <a:gs pos="75000">
                    <a:srgbClr val="009DD9">
                      <a:tint val="90000"/>
                      <a:shade val="60000"/>
                      <a:satMod val="240000"/>
                    </a:srgbClr>
                  </a:gs>
                  <a:gs pos="100000">
                    <a:srgbClr val="009DD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5960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Title 1"/>
          <p:cNvSpPr>
            <a:spLocks noGrp="1"/>
          </p:cNvSpPr>
          <p:nvPr>
            <p:ph type="title"/>
          </p:nvPr>
        </p:nvSpPr>
        <p:spPr>
          <a:xfrm>
            <a:off x="457647" y="274589"/>
            <a:ext cx="8228707" cy="639589"/>
          </a:xfrm>
        </p:spPr>
        <p:txBody>
          <a:bodyPr/>
          <a:lstStyle/>
          <a:p>
            <a:r>
              <a:rPr lang="ru-RU" dirty="0" smtClean="0">
                <a:latin typeface="Rockwell Extra Bold" pitchFamily="18" charset="0"/>
              </a:rPr>
              <a:t>Божий план</a:t>
            </a:r>
            <a:endParaRPr lang="en-US" dirty="0" smtClean="0">
              <a:latin typeface="Rockwell Extra Bold" pitchFamily="18" charset="0"/>
            </a:endParaRPr>
          </a:p>
        </p:txBody>
      </p:sp>
      <p:sp>
        <p:nvSpPr>
          <p:cNvPr id="506883" name="Content Placeholder 3"/>
          <p:cNvSpPr>
            <a:spLocks noGrp="1"/>
          </p:cNvSpPr>
          <p:nvPr>
            <p:ph sz="half" idx="2"/>
          </p:nvPr>
        </p:nvSpPr>
        <p:spPr>
          <a:xfrm>
            <a:off x="228600" y="990079"/>
            <a:ext cx="4344517" cy="3642196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9933FF"/>
                </a:solidFill>
                <a:latin typeface="Rockwell Condensed" pitchFamily="18" charset="0"/>
              </a:rPr>
              <a:t>Библия говорит:</a:t>
            </a:r>
            <a:endParaRPr lang="en-US" sz="1400" b="1" dirty="0">
              <a:latin typeface="Rockwell Condensed" pitchFamily="18" charset="0"/>
            </a:endParaRPr>
          </a:p>
          <a:p>
            <a:pPr marL="0" indent="0" algn="ctr" defTabSz="642552">
              <a:lnSpc>
                <a:spcPts val="4000"/>
              </a:lnSpc>
              <a:spcBef>
                <a:spcPts val="1200"/>
              </a:spcBef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«После сего я увидел иного Ангела, сходящего с неба и имеющего власть великую; </a:t>
            </a:r>
            <a:r>
              <a:rPr lang="ru-RU" sz="28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и земля осветилась от славы его». </a:t>
            </a:r>
            <a:r>
              <a:rPr lang="ru-RU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Откр</a:t>
            </a: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.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  <a:sym typeface="Monaco" charset="0"/>
              </a:rPr>
              <a:t>18: 1</a:t>
            </a:r>
          </a:p>
          <a:p>
            <a:pPr marL="0" indent="0">
              <a:buNone/>
            </a:pPr>
            <a:endParaRPr lang="en-US" sz="2800" b="1" dirty="0">
              <a:latin typeface="Rockwell Condensed" pitchFamily="18" charset="0"/>
            </a:endParaRPr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sp>
        <p:nvSpPr>
          <p:cNvPr id="506884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210098"/>
            <a:ext cx="4267200" cy="4419079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ts val="3296"/>
              </a:lnSpc>
              <a:spcBef>
                <a:spcPct val="0"/>
              </a:spcBef>
              <a:buNone/>
            </a:pPr>
            <a:r>
              <a:rPr lang="ru-RU" sz="2800" b="1" dirty="0" smtClean="0">
                <a:solidFill>
                  <a:srgbClr val="9933FF"/>
                </a:solidFill>
                <a:latin typeface="Rockwell Condensed" pitchFamily="18" charset="0"/>
              </a:rPr>
              <a:t>В</a:t>
            </a:r>
            <a:r>
              <a:rPr lang="en-US" sz="2800" b="1" dirty="0" smtClean="0">
                <a:solidFill>
                  <a:srgbClr val="9933FF"/>
                </a:solidFill>
                <a:latin typeface="Rockwell Condensed" pitchFamily="18" charset="0"/>
              </a:rPr>
              <a:t> 1902</a:t>
            </a:r>
            <a:r>
              <a:rPr lang="ru-RU" sz="2800" b="1" dirty="0" smtClean="0">
                <a:solidFill>
                  <a:srgbClr val="9933FF"/>
                </a:solidFill>
                <a:latin typeface="Rockwell Condensed" pitchFamily="18" charset="0"/>
              </a:rPr>
              <a:t> Э. Уайт написала:</a:t>
            </a:r>
            <a:endParaRPr lang="en-US" sz="2800" b="1" dirty="0">
              <a:solidFill>
                <a:srgbClr val="9933FF"/>
              </a:solidFill>
              <a:latin typeface="Rockwell Condensed" pitchFamily="18" charset="0"/>
            </a:endParaRPr>
          </a:p>
          <a:p>
            <a:pPr marL="0" indent="0">
              <a:lnSpc>
                <a:spcPts val="3296"/>
              </a:lnSpc>
              <a:spcBef>
                <a:spcPct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  <a:latin typeface="Rockwell Condensed" pitchFamily="18" charset="0"/>
                <a:sym typeface="Monaco" charset="0"/>
              </a:rPr>
              <a:t>«И в значительной степени именно через наши издательства</a:t>
            </a:r>
            <a:r>
              <a:rPr lang="ru-RU" sz="28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 </a:t>
            </a:r>
            <a:r>
              <a:rPr lang="ru-RU" sz="2800" i="1" dirty="0" smtClean="0">
                <a:latin typeface="Rockwell Condensed" pitchFamily="18" charset="0"/>
                <a:sym typeface="Monaco" charset="0"/>
              </a:rPr>
              <a:t>должна быть совершена работа «иного ангела», который сходит с неба с силой великой и </a:t>
            </a:r>
            <a:r>
              <a:rPr lang="ru-RU" sz="2800" i="1" u="sng" dirty="0" smtClean="0">
                <a:solidFill>
                  <a:srgbClr val="FF0000"/>
                </a:solidFill>
                <a:latin typeface="Rockwell Condensed" pitchFamily="18" charset="0"/>
                <a:sym typeface="Monaco" charset="0"/>
              </a:rPr>
              <a:t>освещает землю своей славой</a:t>
            </a:r>
            <a:r>
              <a:rPr lang="ru-RU" sz="2800" i="1" dirty="0" smtClean="0">
                <a:solidFill>
                  <a:srgbClr val="FF0000"/>
                </a:solidFill>
                <a:latin typeface="Rockwell Condensed" pitchFamily="18" charset="0"/>
                <a:sym typeface="Monaco" charset="0"/>
              </a:rPr>
              <a:t>». </a:t>
            </a:r>
            <a:r>
              <a:rPr lang="ru-RU" sz="28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Свидетельства, т. 7,</a:t>
            </a:r>
            <a:r>
              <a:rPr lang="en-US" sz="28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 </a:t>
            </a:r>
            <a:r>
              <a:rPr lang="ru-RU" sz="28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с.</a:t>
            </a:r>
            <a:r>
              <a:rPr lang="en-US" sz="2800" i="1" dirty="0" smtClean="0">
                <a:solidFill>
                  <a:srgbClr val="0000FF"/>
                </a:solidFill>
                <a:latin typeface="Rockwell Condensed" pitchFamily="18" charset="0"/>
                <a:sym typeface="Monaco" charset="0"/>
              </a:rPr>
              <a:t> 140</a:t>
            </a:r>
            <a:endParaRPr lang="en-US" sz="2800" b="1" dirty="0">
              <a:solidFill>
                <a:srgbClr val="0000FF"/>
              </a:solidFill>
              <a:latin typeface="Rockwell Condensed" pitchFamily="18" charset="0"/>
            </a:endParaRPr>
          </a:p>
          <a:p>
            <a:pPr marL="0" indent="0">
              <a:lnSpc>
                <a:spcPts val="3296"/>
              </a:lnSpc>
              <a:spcBef>
                <a:spcPct val="0"/>
              </a:spcBef>
              <a:buNone/>
            </a:pPr>
            <a:endParaRPr lang="en-US" sz="2800" b="1" dirty="0">
              <a:latin typeface="Rockwell Condensed" pitchFamily="18" charset="0"/>
            </a:endParaRPr>
          </a:p>
        </p:txBody>
      </p:sp>
      <p:pic>
        <p:nvPicPr>
          <p:cNvPr id="506885" name="Picture 5" descr="C:\Users\FaigaoH\Documents\03 Pictures.Selected.jpg\Selected for Illustrations\Selected Pictures for.LE Con\0607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8" r="24001" b="8411"/>
          <a:stretch>
            <a:fillRect/>
          </a:stretch>
        </p:blipFill>
        <p:spPr bwMode="auto">
          <a:xfrm>
            <a:off x="0" y="4632276"/>
            <a:ext cx="2361902" cy="22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6" name="Picture 5" descr="EG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452" y="0"/>
            <a:ext cx="1609576" cy="2146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87387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6957" y="304800"/>
            <a:ext cx="7620000" cy="923239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 Condensed" pitchFamily="18" charset="0"/>
              </a:rPr>
              <a:t>Нам поручено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Rockwell Condense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1" y="1576140"/>
            <a:ext cx="7162800" cy="646331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</a:bodyPr>
          <a:lstStyle/>
          <a:p>
            <a:r>
              <a:rPr lang="ru-RU" sz="3600" b="1" i="1" dirty="0" smtClean="0">
                <a:latin typeface="Rockwell Condensed" pitchFamily="18" charset="0"/>
              </a:rPr>
              <a:t>распространять литературу</a:t>
            </a:r>
            <a:r>
              <a:rPr lang="en-US" sz="3600" b="1" i="1" dirty="0" smtClean="0">
                <a:latin typeface="Rockwell Condensed" pitchFamily="18" charset="0"/>
              </a:rPr>
              <a:t>…..</a:t>
            </a:r>
            <a:endParaRPr lang="en-US" sz="3600" b="1" i="1" dirty="0">
              <a:latin typeface="Rockwell Condense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212" y="2667000"/>
            <a:ext cx="8238988" cy="2862231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570947" indent="-570947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Condensed" pitchFamily="18" charset="0"/>
              </a:rPr>
              <a:t>«Подобно осенним листьям»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Rockwell Condensed" pitchFamily="18" charset="0"/>
            </a:endParaRPr>
          </a:p>
          <a:p>
            <a:pPr marL="570947" indent="-570947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Condensed" pitchFamily="18" charset="0"/>
              </a:rPr>
              <a:t>«Как никогда раньше»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1248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ublishing_Frame_EGW01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4067" name="AutoShape 3"/>
          <p:cNvSpPr>
            <a:spLocks noChangeArrowheads="1"/>
          </p:cNvSpPr>
          <p:nvPr/>
        </p:nvSpPr>
        <p:spPr bwMode="auto">
          <a:xfrm>
            <a:off x="2133600" y="-152400"/>
            <a:ext cx="7010400" cy="7315200"/>
          </a:xfrm>
          <a:prstGeom prst="horizontalScroll">
            <a:avLst>
              <a:gd name="adj" fmla="val 8560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743200" y="1686240"/>
            <a:ext cx="6400800" cy="43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doni MT Blac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doni MT Blac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doni MT Blac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doni MT Blac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doni MT Blac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doni MT Blac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doni MT Blac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doni MT Blac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doni MT Black" pitchFamily="18" charset="0"/>
              </a:defRPr>
            </a:lvl9pPr>
          </a:lstStyle>
          <a:p>
            <a:r>
              <a:rPr lang="ru-RU" sz="2400" dirty="0" smtClean="0"/>
              <a:t>«На </a:t>
            </a:r>
            <a:r>
              <a:rPr lang="ru-RU" sz="2400" dirty="0" smtClean="0">
                <a:solidFill>
                  <a:srgbClr val="FF0000"/>
                </a:solidFill>
              </a:rPr>
              <a:t>президентах</a:t>
            </a:r>
            <a:r>
              <a:rPr lang="ru-RU" sz="2400" dirty="0" smtClean="0"/>
              <a:t> наших конференций и других работниках, занимающих ответственные посты, лежит обязанность</a:t>
            </a:r>
          </a:p>
          <a:p>
            <a:r>
              <a:rPr lang="ru-RU" sz="2400" dirty="0" smtClean="0"/>
              <a:t>организовать работу таким образом, чтобы различным сферам нашей деятельности уделялось </a:t>
            </a:r>
            <a:r>
              <a:rPr lang="ru-RU" sz="2400" dirty="0" smtClean="0">
                <a:solidFill>
                  <a:srgbClr val="FF0000"/>
                </a:solidFill>
              </a:rPr>
              <a:t>равное внимание</a:t>
            </a:r>
            <a:r>
              <a:rPr lang="ru-RU" sz="2400" dirty="0" smtClean="0"/>
              <a:t>. Литературные евангелисты должны получить образование и подготовку, необходимые для продажи книг, содержащих истину для настоящего времени, людям, которые в ней нуждаются». </a:t>
            </a:r>
            <a:endParaRPr lang="ru-RU" sz="3200" dirty="0" smtClean="0">
              <a:effectLst/>
              <a:latin typeface="Rockwell Condensed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sz="2400" dirty="0" smtClean="0">
                <a:latin typeface="Rockwell Condensed" pitchFamily="18" charset="0"/>
                <a:cs typeface="Times New Roman" pitchFamily="18" charset="0"/>
              </a:rPr>
              <a:t>Вестники надежды</a:t>
            </a:r>
            <a:r>
              <a:rPr lang="en-US" sz="2400" dirty="0" smtClean="0">
                <a:effectLst/>
                <a:latin typeface="Rockwell Condensed" pitchFamily="18" charset="0"/>
                <a:cs typeface="Times New Roman" pitchFamily="18" charset="0"/>
              </a:rPr>
              <a:t> -</a:t>
            </a:r>
            <a:r>
              <a:rPr lang="ru-RU" sz="2400" dirty="0" smtClean="0">
                <a:effectLst/>
                <a:latin typeface="Rockwell Condensed" pitchFamily="18" charset="0"/>
                <a:cs typeface="Times New Roman" pitchFamily="18" charset="0"/>
              </a:rPr>
              <a:t>с</a:t>
            </a:r>
            <a:r>
              <a:rPr lang="en-US" sz="2400" dirty="0" smtClean="0">
                <a:effectLst/>
                <a:latin typeface="Rockwell Condensed" pitchFamily="18" charset="0"/>
                <a:cs typeface="Times New Roman" pitchFamily="18" charset="0"/>
              </a:rPr>
              <a:t>. </a:t>
            </a:r>
            <a:r>
              <a:rPr lang="en-US" sz="2400" dirty="0">
                <a:effectLst/>
                <a:latin typeface="Rockwell Condensed" pitchFamily="18" charset="0"/>
                <a:cs typeface="Times New Roman" pitchFamily="18" charset="0"/>
              </a:rPr>
              <a:t>57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685800"/>
            <a:ext cx="44196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 Extra Bold" pitchFamily="18" charset="0"/>
              </a:rPr>
              <a:t>Божий идеал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Rockwell Extra Bold" pitchFamily="18" charset="0"/>
            </a:endParaRPr>
          </a:p>
        </p:txBody>
      </p:sp>
      <p:graphicFrame>
        <p:nvGraphicFramePr>
          <p:cNvPr id="36870" name="Object 2"/>
          <p:cNvGraphicFramePr>
            <a:graphicFrameLocks noChangeAspect="1"/>
          </p:cNvGraphicFramePr>
          <p:nvPr/>
        </p:nvGraphicFramePr>
        <p:xfrm>
          <a:off x="0" y="4800600"/>
          <a:ext cx="1624013" cy="1546225"/>
        </p:xfrm>
        <a:graphic>
          <a:graphicData uri="http://schemas.openxmlformats.org/presentationml/2006/ole">
            <p:oleObj spid="_x0000_s1086" name="Drawing" r:id="rId4" imgW="1617203" imgH="1541633" progId="">
              <p:embed/>
            </p:oleObj>
          </a:graphicData>
        </a:graphic>
      </p:graphicFrame>
      <p:graphicFrame>
        <p:nvGraphicFramePr>
          <p:cNvPr id="36871" name="Object 3"/>
          <p:cNvGraphicFramePr>
            <a:graphicFrameLocks noChangeAspect="1"/>
          </p:cNvGraphicFramePr>
          <p:nvPr/>
        </p:nvGraphicFramePr>
        <p:xfrm>
          <a:off x="0" y="3200400"/>
          <a:ext cx="1624013" cy="1546225"/>
        </p:xfrm>
        <a:graphic>
          <a:graphicData uri="http://schemas.openxmlformats.org/presentationml/2006/ole">
            <p:oleObj spid="_x0000_s1087" name="Drawing" r:id="rId5" imgW="1617203" imgH="154163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7467266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9144000" cy="685800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 Condensed" pitchFamily="18" charset="0"/>
              </a:rPr>
              <a:t>Обращение президента к президентам</a:t>
            </a:r>
            <a:endParaRPr lang="en-US" sz="3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Rockwell Condense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1143000"/>
            <a:ext cx="6705600" cy="502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2000" b="1" i="1" dirty="0" smtClean="0">
                <a:solidFill>
                  <a:prstClr val="black"/>
                </a:solidFill>
                <a:latin typeface="Rockwell Condensed" pitchFamily="18" charset="0"/>
              </a:rPr>
              <a:t>«Давайте как никогда раньше будем продвигать издательское и литературное служение (как печатные, так и электронные материалы). </a:t>
            </a:r>
            <a:r>
              <a:rPr lang="en-US" sz="2000" b="1" i="1" dirty="0">
                <a:solidFill>
                  <a:prstClr val="black"/>
                </a:solidFill>
                <a:latin typeface="Rockwell Condensed" pitchFamily="18" charset="0"/>
              </a:rPr>
              <a:t> </a:t>
            </a:r>
            <a:r>
              <a:rPr lang="ru-RU" sz="2000" b="1" i="1" dirty="0" smtClean="0">
                <a:solidFill>
                  <a:prstClr val="black"/>
                </a:solidFill>
                <a:latin typeface="Rockwell Condensed" pitchFamily="18" charset="0"/>
              </a:rPr>
              <a:t>Давайте побуждать каждого посвящать свои средства или использовать возможности для того, чтобы приобретать литературу и делиться ей с окружающими. </a:t>
            </a:r>
            <a:r>
              <a:rPr lang="en-US" sz="2000" b="1" i="1" dirty="0">
                <a:solidFill>
                  <a:prstClr val="black"/>
                </a:solidFill>
                <a:latin typeface="Rockwell Condensed" pitchFamily="18" charset="0"/>
              </a:rPr>
              <a:t> </a:t>
            </a:r>
            <a:r>
              <a:rPr lang="ru-RU" sz="2000" b="1" i="1" dirty="0" smtClean="0">
                <a:solidFill>
                  <a:prstClr val="black"/>
                </a:solidFill>
                <a:latin typeface="Rockwell Condensed" pitchFamily="18" charset="0"/>
              </a:rPr>
              <a:t>Давайте вдохновлять членов церкви распространять истину подобно «осенним листьям» (если вы живете в тропической зоне, где нет «осени», то представьте себе </a:t>
            </a:r>
            <a:r>
              <a:rPr lang="ru-RU" sz="2000" b="1" i="1" dirty="0" smtClean="0">
                <a:solidFill>
                  <a:srgbClr val="0000FF"/>
                </a:solidFill>
                <a:latin typeface="Rockwell Condensed" pitchFamily="18" charset="0"/>
              </a:rPr>
              <a:t>сильный тропический ливень во время сезона дождей</a:t>
            </a:r>
            <a:r>
              <a:rPr lang="ru-RU" sz="2000" i="1" dirty="0" smtClean="0">
                <a:solidFill>
                  <a:prstClr val="black"/>
                </a:solidFill>
                <a:latin typeface="Rockwell Condensed" pitchFamily="18" charset="0"/>
              </a:rPr>
              <a:t>)!»  </a:t>
            </a:r>
            <a:endParaRPr lang="en-US" sz="2000" i="1" dirty="0">
              <a:solidFill>
                <a:prstClr val="black"/>
              </a:solidFill>
              <a:latin typeface="Rockwell Condense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791" y="3085815"/>
            <a:ext cx="2667000" cy="3762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38856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752600"/>
            <a:ext cx="6617457" cy="2308233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 pitchFamily="82" charset="0"/>
              </a:rPr>
              <a:t>Да благословит вас Бог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 pitchFamily="82" charset="0"/>
              </a:rPr>
              <a:t>!</a:t>
            </a:r>
            <a:endParaRPr lang="en-US" sz="7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uhaus 93" pitchFamily="82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WordArt 5"/>
          <p:cNvSpPr>
            <a:spLocks noChangeArrowheads="1" noChangeShapeType="1" noTextEdit="1"/>
          </p:cNvSpPr>
          <p:nvPr/>
        </p:nvSpPr>
        <p:spPr bwMode="auto">
          <a:xfrm>
            <a:off x="1676400" y="304800"/>
            <a:ext cx="5715000" cy="647700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ockwell Extra Bold"/>
              </a:rPr>
              <a:t>ВСЕМИРНЫЙ ПОТЕНЦИАЛ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Rockwell Extra Bold"/>
            </a:endParaRPr>
          </a:p>
        </p:txBody>
      </p:sp>
      <p:sp>
        <p:nvSpPr>
          <p:cNvPr id="102406" name="WordArt 6"/>
          <p:cNvSpPr>
            <a:spLocks noChangeArrowheads="1" noChangeShapeType="1" noTextEdit="1"/>
          </p:cNvSpPr>
          <p:nvPr/>
        </p:nvSpPr>
        <p:spPr bwMode="auto">
          <a:xfrm>
            <a:off x="2819401" y="1219200"/>
            <a:ext cx="3375025" cy="457200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Rockwell Extra Bold"/>
              </a:rPr>
              <a:t>ПЕЧАТНЫХ СМИ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Rockwell Extra Bold"/>
            </a:endParaRPr>
          </a:p>
        </p:txBody>
      </p:sp>
      <p:sp>
        <p:nvSpPr>
          <p:cNvPr id="37898" name="WordArt 10"/>
          <p:cNvSpPr>
            <a:spLocks noChangeArrowheads="1" noChangeShapeType="1" noTextEdit="1"/>
          </p:cNvSpPr>
          <p:nvPr/>
        </p:nvSpPr>
        <p:spPr bwMode="auto">
          <a:xfrm>
            <a:off x="1371600" y="4114800"/>
            <a:ext cx="7391400" cy="2514600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bevelT w="57150" h="38100" prst="artDeco"/>
              <a:extrusionClr>
                <a:srgbClr val="00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CC00">
                        <a:alpha val="99001"/>
                      </a:srgbClr>
                    </a:gs>
                    <a:gs pos="50000">
                      <a:srgbClr val="00FF00"/>
                    </a:gs>
                    <a:gs pos="100000">
                      <a:srgbClr val="FFCC00">
                        <a:alpha val="99001"/>
                      </a:srgbClr>
                    </a:gs>
                  </a:gsLst>
                  <a:lin ang="5400000" scaled="1"/>
                </a:gradFill>
                <a:latin typeface="Rockwell Extra Bold" pitchFamily="18" charset="0"/>
              </a:rPr>
              <a:t>63  </a:t>
            </a:r>
            <a:r>
              <a:rPr lang="ru-RU" sz="3600" b="1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CC00">
                        <a:alpha val="99001"/>
                      </a:srgbClr>
                    </a:gs>
                    <a:gs pos="50000">
                      <a:srgbClr val="00FF00"/>
                    </a:gs>
                    <a:gs pos="100000">
                      <a:srgbClr val="FFCC00">
                        <a:alpha val="99001"/>
                      </a:srgbClr>
                    </a:gs>
                  </a:gsLst>
                  <a:lin ang="5400000" scaled="1"/>
                </a:gradFill>
                <a:latin typeface="Rockwell Extra Bold" pitchFamily="18" charset="0"/>
              </a:rPr>
              <a:t>ИЗДАТЕЛЬСТВА</a:t>
            </a:r>
            <a:endParaRPr lang="en-US" sz="3600" b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CC00">
                      <a:alpha val="99001"/>
                    </a:srgbClr>
                  </a:gs>
                  <a:gs pos="50000">
                    <a:srgbClr val="00FF00"/>
                  </a:gs>
                  <a:gs pos="100000">
                    <a:srgbClr val="FFCC00">
                      <a:alpha val="99001"/>
                    </a:srgbClr>
                  </a:gs>
                </a:gsLst>
                <a:lin ang="5400000" scaled="1"/>
              </a:gra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8649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a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733800"/>
            <a:ext cx="14906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a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1"/>
            <a:ext cx="1493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a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1" y="4038601"/>
            <a:ext cx="14906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aa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267201"/>
            <a:ext cx="1479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6" descr="aa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1"/>
          <a:stretch>
            <a:fillRect/>
          </a:stretch>
        </p:blipFill>
        <p:spPr bwMode="auto">
          <a:xfrm>
            <a:off x="3352800" y="4495801"/>
            <a:ext cx="14493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WordArt 10"/>
          <p:cNvSpPr>
            <a:spLocks noChangeArrowheads="1" noChangeShapeType="1" noTextEdit="1"/>
          </p:cNvSpPr>
          <p:nvPr/>
        </p:nvSpPr>
        <p:spPr bwMode="auto">
          <a:xfrm>
            <a:off x="1743075" y="1219200"/>
            <a:ext cx="5943600" cy="1146243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571500" indent="-57150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Extra Bold"/>
              </a:rPr>
              <a:t>свыше</a:t>
            </a:r>
            <a:r>
              <a:rPr lang="en-US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Extra Bold"/>
              </a:rPr>
              <a:t> 1,500</a:t>
            </a:r>
            <a:r>
              <a:rPr lang="ru-RU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Extra Bold"/>
              </a:rPr>
              <a:t> наименований книг</a:t>
            </a:r>
          </a:p>
          <a:p>
            <a:pPr marL="571500" indent="-5715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Extra Bold"/>
              </a:rPr>
              <a:t>находится в печати </a:t>
            </a:r>
            <a:endParaRPr lang="en-US" sz="3600" b="1" kern="1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Rockwell Extra Bold"/>
            </a:endParaRPr>
          </a:p>
        </p:txBody>
      </p:sp>
      <p:pic>
        <p:nvPicPr>
          <p:cNvPr id="2051" name="Picture 3" descr="C:\Users\FaigaoH\Documents\03 Pictures.Selected.jpg\00 - Publishing Department\13 Books &amp; Magazines\Other Books\Health Encyclopedia.Spanis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3878721" cy="3738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36474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1" name="Picture 7" descr="mso9710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46" b="1443"/>
          <a:stretch>
            <a:fillRect/>
          </a:stretch>
        </p:blipFill>
        <p:spPr bwMode="auto">
          <a:xfrm rot="739116">
            <a:off x="505579" y="549709"/>
            <a:ext cx="1844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WordArt 10"/>
          <p:cNvSpPr>
            <a:spLocks noChangeArrowheads="1" noChangeShapeType="1" noTextEdit="1"/>
          </p:cNvSpPr>
          <p:nvPr/>
        </p:nvSpPr>
        <p:spPr bwMode="auto">
          <a:xfrm>
            <a:off x="2743200" y="561164"/>
            <a:ext cx="5791200" cy="992221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571500" indent="-57150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Extra Bold"/>
              </a:rPr>
              <a:t>издается Более </a:t>
            </a:r>
            <a:r>
              <a:rPr lang="en-US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Extra Bold"/>
              </a:rPr>
              <a:t> 500 </a:t>
            </a:r>
            <a:endParaRPr lang="ru-RU" sz="3600" b="1" kern="1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Rockwell Extra Bold"/>
            </a:endParaRPr>
          </a:p>
          <a:p>
            <a:pPr marL="571500" indent="-5715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Rockwell Extra Bold"/>
              </a:rPr>
              <a:t>газет и журналов</a:t>
            </a:r>
            <a:endParaRPr lang="en-US" sz="3600" b="1" kern="1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Rockwell Extra Bold"/>
            </a:endParaRPr>
          </a:p>
        </p:txBody>
      </p:sp>
      <p:pic>
        <p:nvPicPr>
          <p:cNvPr id="3074" name="Picture 2" descr="C:\Users\FaigaoH\Documents\03 Pictures.Selected.jpg\00 - Publishing Department\13 Books &amp; Magazines\Engla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8657" y="2870633"/>
            <a:ext cx="2778454" cy="397784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aigaoH\Documents\03 Pictures.Selected.jpg\00 - Publishing Department\13 Books &amp; Magazines\South Afr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7" y="3652837"/>
            <a:ext cx="2461249" cy="3200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aigaoH\Documents\03 Pictures.Selected.jpg\00 - Publishing Department\13 Books &amp; Magazines\U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8810" y="1905000"/>
            <a:ext cx="3645190" cy="4953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2807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5791200" cy="441960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Rockwell Condensed" pitchFamily="18" charset="0"/>
              </a:rPr>
              <a:t>	</a:t>
            </a:r>
            <a:r>
              <a:rPr lang="ru-RU" sz="3600" dirty="0" smtClean="0">
                <a:solidFill>
                  <a:schemeClr val="bg1"/>
                </a:solidFill>
                <a:latin typeface="Rockwell Condensed" pitchFamily="18" charset="0"/>
              </a:rPr>
              <a:t>В самом начале издательской работы, пророк Божий написала, что «члены церкви должны  будут </a:t>
            </a:r>
            <a:r>
              <a:rPr lang="ru-RU" sz="3600" u="sng" dirty="0" smtClean="0">
                <a:solidFill>
                  <a:srgbClr val="FFFF00"/>
                </a:solidFill>
                <a:latin typeface="Rockwell Condensed" pitchFamily="18" charset="0"/>
              </a:rPr>
              <a:t>ПРОДАВАТЬ</a:t>
            </a:r>
            <a:r>
              <a:rPr lang="ru-RU" sz="3600" dirty="0" smtClean="0">
                <a:solidFill>
                  <a:schemeClr val="bg1"/>
                </a:solidFill>
                <a:latin typeface="Rockwell Condensed" pitchFamily="18" charset="0"/>
              </a:rPr>
              <a:t> или </a:t>
            </a:r>
            <a:r>
              <a:rPr lang="ru-RU" sz="3600" u="sng" dirty="0" smtClean="0">
                <a:solidFill>
                  <a:srgbClr val="FFFF00"/>
                </a:solidFill>
                <a:latin typeface="Rockwell Condensed" pitchFamily="18" charset="0"/>
              </a:rPr>
              <a:t>РАЗДАВАТЬ</a:t>
            </a:r>
            <a:r>
              <a:rPr lang="ru-RU" sz="3600" dirty="0" smtClean="0">
                <a:solidFill>
                  <a:schemeClr val="bg1"/>
                </a:solidFill>
                <a:latin typeface="Rockwell Condensed" pitchFamily="18" charset="0"/>
              </a:rPr>
              <a:t> литературу» </a:t>
            </a:r>
            <a:r>
              <a:rPr lang="en-US" sz="3600" dirty="0" smtClean="0">
                <a:solidFill>
                  <a:schemeClr val="bg1"/>
                </a:solidFill>
                <a:latin typeface="Rockwell Condensed" pitchFamily="18" charset="0"/>
              </a:rPr>
              <a:t>(</a:t>
            </a:r>
            <a:r>
              <a:rPr lang="ru-RU" sz="3600" dirty="0" smtClean="0">
                <a:solidFill>
                  <a:schemeClr val="bg1"/>
                </a:solidFill>
                <a:latin typeface="Rockwell Condensed" pitchFamily="18" charset="0"/>
              </a:rPr>
              <a:t>см.</a:t>
            </a:r>
            <a:r>
              <a:rPr lang="en-US" sz="3600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Rockwell Condensed" pitchFamily="18" charset="0"/>
              </a:rPr>
              <a:t>Рукопись</a:t>
            </a:r>
            <a:r>
              <a:rPr lang="en-US" sz="3600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Rockwell Condensed" pitchFamily="18" charset="0"/>
              </a:rPr>
              <a:t>126, 1902) </a:t>
            </a:r>
          </a:p>
        </p:txBody>
      </p:sp>
      <p:sp>
        <p:nvSpPr>
          <p:cNvPr id="106499" name="WordArt 6"/>
          <p:cNvSpPr>
            <a:spLocks noChangeArrowheads="1" noChangeShapeType="1" noTextEdit="1"/>
          </p:cNvSpPr>
          <p:nvPr/>
        </p:nvSpPr>
        <p:spPr bwMode="auto">
          <a:xfrm>
            <a:off x="685800" y="685800"/>
            <a:ext cx="4876800" cy="647700"/>
          </a:xfrm>
          <a:prstGeom prst="rect">
            <a:avLst/>
          </a:prstGeom>
        </p:spPr>
        <p:txBody>
          <a:bodyPr wrap="none" lIns="91350" tIns="45675" rIns="91350" bIns="45675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Rockwell Extra Bold"/>
              </a:rPr>
              <a:t>Наша миссия</a:t>
            </a:r>
            <a:endParaRPr lang="en-US" sz="4000" b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5488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 Rounded MT Bold"/>
        <a:ea typeface=""/>
        <a:cs typeface=""/>
      </a:majorFont>
      <a:minorFont>
        <a:latin typeface="Monotype Corsi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ColorPenc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ColorPenc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 Rounded MT Bold"/>
        <a:ea typeface=""/>
        <a:cs typeface=""/>
      </a:majorFont>
      <a:minorFont>
        <a:latin typeface="Monotype Corsi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lorPenc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olorPenc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olorPenc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doni MT Black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5187</TotalTime>
  <Words>1025</Words>
  <Application>Microsoft Office PowerPoint</Application>
  <PresentationFormat>Экран (4:3)</PresentationFormat>
  <Paragraphs>269</Paragraphs>
  <Slides>53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17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71" baseType="lpstr">
      <vt:lpstr>Flow</vt:lpstr>
      <vt:lpstr>Default Design</vt:lpstr>
      <vt:lpstr>ColorPencil</vt:lpstr>
      <vt:lpstr>7_Default Design</vt:lpstr>
      <vt:lpstr>1_ColorPencil</vt:lpstr>
      <vt:lpstr>2_Default Design</vt:lpstr>
      <vt:lpstr>3_Default Design</vt:lpstr>
      <vt:lpstr>2_ColorPencil</vt:lpstr>
      <vt:lpstr>5_Default Design</vt:lpstr>
      <vt:lpstr>8_Default Design</vt:lpstr>
      <vt:lpstr>3_ColorPencil</vt:lpstr>
      <vt:lpstr>4_ColorPencil</vt:lpstr>
      <vt:lpstr>4_Default Design</vt:lpstr>
      <vt:lpstr>Trek</vt:lpstr>
      <vt:lpstr>1_Default Design</vt:lpstr>
      <vt:lpstr>Office Theme</vt:lpstr>
      <vt:lpstr>1_Flow</vt:lpstr>
      <vt:lpstr>Drawing</vt:lpstr>
      <vt:lpstr>Слайд 1</vt:lpstr>
      <vt:lpstr>Слайд 2</vt:lpstr>
      <vt:lpstr>Слайд 3</vt:lpstr>
      <vt:lpstr>Слайд 4</vt:lpstr>
      <vt:lpstr>Божий план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Восточно-Центральный Африканский дивизион</vt:lpstr>
      <vt:lpstr>Слайд 19</vt:lpstr>
      <vt:lpstr>Евро-Азиатский дивизион</vt:lpstr>
      <vt:lpstr>Слайд 21</vt:lpstr>
      <vt:lpstr>Интер-Европейский дивизион</vt:lpstr>
      <vt:lpstr>Слайд 23</vt:lpstr>
      <vt:lpstr>Интер-Американский дивизион</vt:lpstr>
      <vt:lpstr>Слайд 25</vt:lpstr>
      <vt:lpstr>Северный Азиатско-Тихоокеанский дивизион</vt:lpstr>
      <vt:lpstr>Слайд 27</vt:lpstr>
      <vt:lpstr>Южно-Американский дивизион</vt:lpstr>
      <vt:lpstr>Слайд 29</vt:lpstr>
      <vt:lpstr>Южный Африканско-Индоокеанский дивизион</vt:lpstr>
      <vt:lpstr>Слайд 31</vt:lpstr>
      <vt:lpstr>Южный Азиатско-Тихоокеанский дивизион</vt:lpstr>
      <vt:lpstr>Слайд 33</vt:lpstr>
      <vt:lpstr>Южно-Азиатский дивизион</vt:lpstr>
      <vt:lpstr>Слайд 35</vt:lpstr>
      <vt:lpstr>Западно-Центральный Африканский дивизион</vt:lpstr>
      <vt:lpstr>Слайд 37</vt:lpstr>
      <vt:lpstr>Слайд 38</vt:lpstr>
      <vt:lpstr>Слайд 39</vt:lpstr>
      <vt:lpstr>Слайд 40</vt:lpstr>
      <vt:lpstr>Слайд 41</vt:lpstr>
      <vt:lpstr>Слайд 42</vt:lpstr>
      <vt:lpstr>Общее количество распространенный литературы проданная и подаренная литература (2010 – 2012)</vt:lpstr>
      <vt:lpstr>Общее количество распространенной литературы по всему миру  проданная и подаренная литература (2010 – 2012)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S.D.A. Church World Headquarters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Hope Into Every Home: 7 Points of Focus</dc:title>
  <dc:creator>Duarte, Adriana</dc:creator>
  <cp:lastModifiedBy>vkotov</cp:lastModifiedBy>
  <cp:revision>241</cp:revision>
  <dcterms:created xsi:type="dcterms:W3CDTF">2011-02-24T00:29:09Z</dcterms:created>
  <dcterms:modified xsi:type="dcterms:W3CDTF">2014-04-10T07:17:26Z</dcterms:modified>
</cp:coreProperties>
</file>