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7"/>
  </p:notesMasterIdLst>
  <p:handoutMasterIdLst>
    <p:handoutMasterId r:id="rId28"/>
  </p:handoutMasterIdLst>
  <p:sldIdLst>
    <p:sldId id="352" r:id="rId2"/>
    <p:sldId id="355" r:id="rId3"/>
    <p:sldId id="318" r:id="rId4"/>
    <p:sldId id="319" r:id="rId5"/>
    <p:sldId id="371" r:id="rId6"/>
    <p:sldId id="320" r:id="rId7"/>
    <p:sldId id="341" r:id="rId8"/>
    <p:sldId id="359" r:id="rId9"/>
    <p:sldId id="358" r:id="rId10"/>
    <p:sldId id="360" r:id="rId11"/>
    <p:sldId id="357" r:id="rId12"/>
    <p:sldId id="361" r:id="rId13"/>
    <p:sldId id="362" r:id="rId14"/>
    <p:sldId id="325" r:id="rId15"/>
    <p:sldId id="363" r:id="rId16"/>
    <p:sldId id="364" r:id="rId17"/>
    <p:sldId id="366" r:id="rId18"/>
    <p:sldId id="369" r:id="rId19"/>
    <p:sldId id="368" r:id="rId20"/>
    <p:sldId id="370" r:id="rId21"/>
    <p:sldId id="344" r:id="rId22"/>
    <p:sldId id="327" r:id="rId23"/>
    <p:sldId id="372" r:id="rId24"/>
    <p:sldId id="349" r:id="rId25"/>
    <p:sldId id="350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CCECFF"/>
    <a:srgbClr val="FFFF00"/>
    <a:srgbClr val="CCCCFF"/>
    <a:srgbClr val="CC99FF"/>
    <a:srgbClr val="FFFF66"/>
    <a:srgbClr val="3399FF"/>
    <a:srgbClr val="66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72"/>
    </p:cViewPr>
  </p:sorterViewPr>
  <p:notesViewPr>
    <p:cSldViewPr>
      <p:cViewPr>
        <p:scale>
          <a:sx n="50" d="100"/>
          <a:sy n="50" d="100"/>
        </p:scale>
        <p:origin x="-730" y="103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C60A65-71D0-4B2B-93DC-AAEB6B18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fld id="{6DE23AF7-66C1-481F-A74D-53D0EA30C55C}" type="slidenum">
              <a:rPr lang="en-US"/>
              <a:pPr>
                <a:defRPr/>
              </a:pPr>
              <a:t>‹#›</a:t>
            </a:fld>
            <a:r>
              <a:rPr lang="en-US"/>
              <a:t>##</a:t>
            </a: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F7D36-B2BA-4ACF-AAA9-A27D800C83CE}" type="slidenum">
              <a:rPr lang="en-US" smtClean="0"/>
              <a:pPr/>
              <a:t>1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67785-473A-48B5-9AE2-5CFC0E3961D7}" type="slidenum">
              <a:rPr lang="en-US" smtClean="0"/>
              <a:pPr/>
              <a:t>10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BC01E-03F4-41AE-91E6-D8730120B3BB}" type="slidenum">
              <a:rPr lang="en-US" smtClean="0"/>
              <a:pPr/>
              <a:t>11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5DF34-35BF-4889-932C-152BB42CDBE4}" type="slidenum">
              <a:rPr lang="en-US" smtClean="0"/>
              <a:pPr/>
              <a:t>12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B9F11-C94D-43D6-9AC8-D14583D89F4E}" type="slidenum">
              <a:rPr lang="en-US" smtClean="0"/>
              <a:pPr/>
              <a:t>13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10ABA-B500-4C39-B7F7-C3FECEBAC439}" type="slidenum">
              <a:rPr lang="en-US" smtClean="0"/>
              <a:pPr/>
              <a:t>14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C04F1-F018-4CDA-9CC4-07B00C193445}" type="slidenum">
              <a:rPr lang="en-US" smtClean="0"/>
              <a:pPr/>
              <a:t>15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E55F-DA84-4056-A85B-C71966438718}" type="slidenum">
              <a:rPr lang="en-US" smtClean="0"/>
              <a:pPr/>
              <a:t>16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F2DAE-449C-41C6-A670-58B7C06B0EA6}" type="slidenum">
              <a:rPr lang="en-US" smtClean="0"/>
              <a:pPr/>
              <a:t>17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66604-313D-4AA9-BE9A-5C701426D517}" type="slidenum">
              <a:rPr lang="en-US" smtClean="0"/>
              <a:pPr/>
              <a:t>18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363AF-3AEE-48CF-BE78-F07B8B50B852}" type="slidenum">
              <a:rPr lang="en-US" smtClean="0"/>
              <a:pPr/>
              <a:t>19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9BCC7-DF7A-44E7-B140-5F1FE7E9BD65}" type="slidenum">
              <a:rPr lang="en-US" smtClean="0"/>
              <a:pPr/>
              <a:t>2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E523-9D37-4D56-84BD-7E2F810B1FDC}" type="slidenum">
              <a:rPr lang="en-US" smtClean="0"/>
              <a:pPr/>
              <a:t>20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84497-B9A1-492A-B84D-6F87A6422D0B}" type="slidenum">
              <a:rPr lang="en-US" smtClean="0"/>
              <a:pPr/>
              <a:t>21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16E38-65CF-4CD4-98FC-C93C09F2B8F3}" type="slidenum">
              <a:rPr lang="en-US" smtClean="0"/>
              <a:pPr/>
              <a:t>22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1DAE3-27D0-49DE-92B8-2738DE6946C9}" type="slidenum">
              <a:rPr lang="en-US" smtClean="0"/>
              <a:pPr/>
              <a:t>23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A3A1-F760-4F92-B3D1-77853EC853BF}" type="slidenum">
              <a:rPr lang="en-US" smtClean="0"/>
              <a:pPr/>
              <a:t>24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7FD42-F3A5-4C2D-B87D-3648731A33B2}" type="slidenum">
              <a:rPr lang="en-US" smtClean="0"/>
              <a:pPr/>
              <a:t>25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560D7-F7DB-45F6-BC56-9709933C43E5}" type="slidenum">
              <a:rPr lang="en-US" smtClean="0"/>
              <a:pPr/>
              <a:t>3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2D76E-FE7A-40DC-BBD2-5377B0560E8E}" type="slidenum">
              <a:rPr lang="en-US" smtClean="0"/>
              <a:pPr/>
              <a:t>4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EA152-CE2D-4ACF-8D0E-49F32673BF91}" type="slidenum">
              <a:rPr lang="en-US" smtClean="0"/>
              <a:pPr/>
              <a:t>5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1C934-FD3E-4A4E-BDC4-E16B5345F933}" type="slidenum">
              <a:rPr lang="en-US" smtClean="0"/>
              <a:pPr/>
              <a:t>6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55630-935C-4F79-941E-46FED01BAADD}" type="slidenum">
              <a:rPr lang="en-US" smtClean="0"/>
              <a:pPr/>
              <a:t>7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B3AF8-63FB-47F8-BA62-420B52859D1F}" type="slidenum">
              <a:rPr lang="en-US" smtClean="0"/>
              <a:pPr/>
              <a:t>8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 smtClean="0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AA8F3-6EF0-411E-BB3F-ADFAFB76F438}" type="slidenum">
              <a:rPr lang="en-US" smtClean="0"/>
              <a:pPr/>
              <a:t>9</a:t>
            </a:fld>
            <a:r>
              <a:rPr lang="en-US" smtClean="0"/>
              <a:t>##</a:t>
            </a:r>
            <a:endParaRPr lang="en-US" sz="1200" i="0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60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63BF-D35B-461F-BDF3-899267C999AD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0D31-13CD-4AA8-A2AE-92FA5D2A2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FA39-27AF-4AC2-98A1-9C5F3C4DC798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C04-EA9C-40EE-9CB7-B42C2A42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B61C-E1FE-44FA-9DA3-8D7D32F0E4EA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7078-0649-4D90-8C51-EFD38C427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5EA9-BBF1-4BDE-985C-373610DDE08C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423E9-5329-479B-A075-C4AE7C54A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F7FD-44F8-4E64-AB60-FD13A2E8DBCA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F719-93B0-42A9-AA5E-89F15C354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64B2-B12A-44C1-B008-F6F8DB21AE74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05EF-496E-4609-8996-485994336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FFD0-C72D-46BA-AF8F-B6D4DC53D314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67DC-27A8-4143-8BB4-C677EA77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CE5E-2B29-452F-91E5-DFE184471583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08D1-539B-47E5-985A-0CAB85A50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521A-3BFF-4EE0-9D6B-260453688C96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DB74-ADD9-426A-950A-3F4039C04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1C29-FB8C-4731-9046-ED6A776EBFA8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E4274-229A-4EF6-A304-F5C1EBDF5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1C5C-5CD5-4E94-B131-98EC9722B5EA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52E3-C1F1-4DCB-A33D-C11EDF2F5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2F663-A7A7-4879-9E9E-16DF9496FA05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29DB-3E35-4989-9E97-CB6D618E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BC3E-01C8-43DD-AB31-1B824754DCEB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4D58-39CF-4078-91CE-E05FD323A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FBD6-A392-489B-B5C0-B527516B3056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7981-D1F6-4915-A07A-445B28121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73B73-B118-4CBB-9FA9-327B71BB6B27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39BA-834B-4667-9A7D-D172FFE3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E9EC3CA-79C1-4150-B4EC-9E6EFEEB50C9}" type="datetime1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AED7F72-BEAE-45A3-9F07-22096A74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ED4A0-1966-402D-9E6B-4A574DCF9691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92150"/>
            <a:ext cx="5761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43607-E3F8-4799-8001-0397BB0EA627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5688012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ПРИНЯТИЕ РЕШЕНИЯ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ГРУППЕ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492375"/>
            <a:ext cx="8964612" cy="4365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Спросите, не захотят ли они помолиться,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чтобы Бог дал им силу для принятия решения.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Будьте очень деликатны. Не оказывайте давления. Принятое решение имеет жизненно важное значение.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Не забудьте в скором времени поинтересоваться их решением снова – лучше индивидуально. 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2293" name="Picture 5" descr="C:\Users\vkotov\Desktop\53-6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908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206B5-207F-4170-943D-7963606A7A37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741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ПРИЗЫВ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ПРИНЯТИЮ РЕШЕНИЯ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20938"/>
            <a:ext cx="8713788" cy="4437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Помните о том, что настоящие решения принимаются только индивидуально.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 конце занятия задайте вопрос: «Вам это понятно?»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Вы должны полностью убедиться, что истина вполне ясна человеку.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3317" name="Picture 6" descr="C:\Users\vkotov\Desktop\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E8DAD-E60D-4201-A5D2-3E64950A790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416800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ПРИЗЫВ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ПРИНЯТИЮ РЕШЕНИЯ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76475"/>
            <a:ext cx="8893175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Если человек ответит: «Да, это понятно», то он готов ответить на следующий вопрос.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Теперь спросите его: «Имеется ли какая-нибудь веская причина, которая может помешать вам открыть свое сердце и пригласить Иисуса как Спасителя и Господа войти в вашу жизнь?»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Ответ на этот вопрос покажет вам, готов ли учащийся отдать своё сердце Христу.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4341" name="Picture 6" descr="C:\Users\vkotov\Desktop\23-214749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B77D1-0D5A-45EC-AE14-403A3DC0285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74168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ПРИЗЫВ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ПРИНЯТИЮ РЕШЕНИЯ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20938"/>
            <a:ext cx="8893175" cy="4437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Если человек не будет сопротивляться тому, чтобы принять Христа прямо сейчас, спросите его: «Желаете ли вы прямо сейчас принять Иисуса как своего Спасителя и Господа?»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Если человек ответит согласием, предложите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ему  помолиться и сказать Богу о своём решении.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Но первой должна быть ваша молитва.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5365" name="Picture 2" descr="C:\Users\vkotov\Desktop\thumb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0"/>
            <a:ext cx="16922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F8-FBD3-4320-BF5A-8123CFC828A7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741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ПРИЗЫВ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ПРИНЯТИЮ РЕШЕНИЯ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 вашей молитве выражается благодарность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Господу за то, что учащийся (назовите имя этого человека) принял величайшее решение жизни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и дар спасения, который предлагает Бог.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Затем молится человек, который принял решение.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Возможно, кому-то помешает застенчивость, другой скажет, что он уже молился, а третий и вовсе может оказаться неготовым к молитве.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В этих ситуациях предлагается несколько рекомендаций.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6389" name="Picture 6" descr="C:\Users\vkotov\Desktop\thum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F96CA-56FD-45D7-94B7-29EA4A69944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4168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НЕХРИСТИАНИН,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ЖЕЛАЮЩИЙ ПОМОЛИТЬСЯ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2804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Скажите: «Давайте подумаем, о чём мы будем молиться, а затем скажите это Богу своими словами. Хорошо?»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Попросите человека не беспокоиться: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«Если вы упустите какой – то важный момент, я напомню вам. А затем я закончу молитву».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Вставьте только пару слов, чтобы напомнить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им о чём-либо важном, упущенном ими.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Молитва должна исходить из глубины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сердца.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7413" name="Picture 2" descr="C:\Users\vkotov\Desktop\Forgiv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813" y="0"/>
            <a:ext cx="20081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D990D-56C6-4209-A56D-86E08BB772D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741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МОЛИТВА ЗАСТЕНЧИВОГО ХРИСТИАНИНА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205038"/>
            <a:ext cx="7704138" cy="4652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Молитесь о застенчивом христианине,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молитесь с ним, просите его повторять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за вами словами молитвы.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Молитесь короткими фразами, чтобы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учащийся мог запомнить и сердцем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принимать участие в молитве.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8437" name="Picture 2" descr="C:\Users\vkotov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0"/>
            <a:ext cx="20510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1F764-975F-4C86-AE3B-353281CC2C5F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67691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ЧЕЛОВЕК, КОТОРЫЙ ГОВОРИТ, ЧТО ОН УЖЕ ПОМОЛИЛСЯ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05038"/>
            <a:ext cx="8280400" cy="4652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Скажите: «Мне бы хотелось попросить Иисуса быть сегодня снова моим Господом и Спасителем. Желаете ли вы присоединиться ко мне?»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Помолитесь вначале вы, попросив его следовать за вами. Предлагаем вам эту молитву (смотрите ниже). Закончите молитвой благодарности.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9461" name="Picture 2" descr="C:\Users\vkotov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9081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54EEA-725C-4B66-A92C-73319EAEE8FA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6913562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ЧЕЛОВЕК, КОТОРЫЙ НЕ ГОТОВ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16113"/>
            <a:ext cx="7993062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Предложите этому человеку: «Скажите мне,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когда захотите помолиться, чтобы я мог порадоваться  вместе с вами. Я хочу попросить Бога теперь дать вам силу для принятия решения. Вы не возражаете?»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Молитесь  об этом человеке и чаще говорите ему о силе молитвы.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20485" name="Picture 2" descr="C:\Users\vkotov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2463B-0691-4E8C-A273-C9AAA496572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4168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ПРЕДЛАГАЕМАЯ МОЛИТВА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353425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1). Я грешник, заслуживающий смерти.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2). Господи, я благодарю Тебя за то, что Ты послал Иисуса, Который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а). умер за меня;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б). приобрёл для меня вечную жизнь;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в). желает вручить мне дар вечной жизни.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3). Я хочу протянуть руку и принять дар,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а). я сожалею о моих грехах;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б). пожалуйста, прости меня за все мои грехи;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в). я хочу полностью оставить грех.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21509" name="Picture 3" descr="C:\Users\vkotov\ГС МОЛИТВЕННЫЕ СЛУЖЕНИЯ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76B91-4DA6-4028-9D06-4598EC8B866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ПОБУДИТЬ ЧЕЛОВЕКА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ПРИНЯТЬ ХРИСТА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СВОЕГО СПАСИТЕЛЯ И ГОСПОДА </a:t>
            </a:r>
            <a:endParaRPr lang="ru-RU" sz="3200" dirty="0" smtClean="0">
              <a:solidFill>
                <a:srgbClr val="66FFFF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100" name="Picture 2" descr="C:\Users\vkotov\Desktop\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92375"/>
            <a:ext cx="39608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18FE-EEF4-4031-A1D9-DF712AA9C2D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6697663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ПРЕДЛАГАЕМАЯ МОЛИТВА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8066087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4). Я принимаю Иисуса как Спасителя в моё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сердце.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5). Я хочу сделать Его Господом и Владыкой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моей жизни.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6). Помоги мне жить для Иисуса в ожидании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Его пришествия.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22533" name="Picture 2" descr="C:\Users\vkotov\ГС МОЛИТВЕННЫЕ СЛУЖЕНИЯ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0"/>
            <a:ext cx="16922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0F4DB-721E-47F1-96B6-6E107AB0CC3E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1688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ПРИЗЫВ К ПРИНЯТИЮ ХРИСТА </a:t>
            </a:r>
            <a:br>
              <a:rPr lang="ru-RU" sz="2800" dirty="0" smtClean="0"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КАК СВОЕГО СПАСИТЕЛЯ И ГОСПОДА</a:t>
            </a:r>
            <a:endParaRPr lang="ru-RU" sz="2800" b="1" dirty="0" smtClean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03213" y="2908300"/>
            <a:ext cx="8353425" cy="2298700"/>
            <a:chOff x="388" y="1785"/>
            <a:chExt cx="4885" cy="1448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 rot="-1046288">
              <a:off x="771" y="2945"/>
              <a:ext cx="4441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 rot="1030154">
              <a:off x="388" y="1785"/>
              <a:ext cx="4885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568" name="AutoShape 8"/>
          <p:cNvSpPr>
            <a:spLocks noChangeArrowheads="1"/>
          </p:cNvSpPr>
          <p:nvPr/>
        </p:nvSpPr>
        <p:spPr bwMode="auto">
          <a:xfrm>
            <a:off x="1403350" y="5084763"/>
            <a:ext cx="3024188" cy="1511300"/>
          </a:xfrm>
          <a:prstGeom prst="roundRect">
            <a:avLst>
              <a:gd name="adj" fmla="val 16667"/>
            </a:avLst>
          </a:prstGeom>
          <a:solidFill>
            <a:srgbClr val="582C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kumimoji="1" lang="ru-RU" sz="1600" b="1">
              <a:latin typeface="Arial" charset="0"/>
            </a:endParaRPr>
          </a:p>
          <a:p>
            <a:pPr algn="ctr" eaLnBrk="0" hangingPunct="0"/>
            <a:r>
              <a:rPr kumimoji="1" lang="ru-RU" b="1">
                <a:latin typeface="Arial" charset="0"/>
              </a:rPr>
              <a:t>В завершении -  </a:t>
            </a:r>
          </a:p>
          <a:p>
            <a:pPr algn="ctr" eaLnBrk="0" hangingPunct="0"/>
            <a:r>
              <a:rPr kumimoji="1" lang="ru-RU" b="1">
                <a:latin typeface="Arial" charset="0"/>
              </a:rPr>
              <a:t>молитва благодарности </a:t>
            </a:r>
          </a:p>
          <a:p>
            <a:pPr algn="ctr" eaLnBrk="0" hangingPunct="0"/>
            <a:r>
              <a:rPr kumimoji="1" lang="ru-RU" b="1">
                <a:latin typeface="Arial" charset="0"/>
              </a:rPr>
              <a:t>библейского </a:t>
            </a:r>
          </a:p>
          <a:p>
            <a:pPr algn="ctr" eaLnBrk="0" hangingPunct="0"/>
            <a:r>
              <a:rPr kumimoji="1" lang="ru-RU" b="1">
                <a:latin typeface="Arial" charset="0"/>
              </a:rPr>
              <a:t>учителя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Century Schoolbook" pitchFamily="18" charset="0"/>
              </a:rPr>
              <a:t/>
            </a:r>
            <a:br>
              <a:rPr lang="en-US" sz="2000" b="1">
                <a:solidFill>
                  <a:schemeClr val="bg1"/>
                </a:solidFill>
                <a:latin typeface="Century Schoolbook" pitchFamily="18" charset="0"/>
              </a:rPr>
            </a:br>
            <a:endParaRPr lang="en-US" sz="2000" b="1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>
            <a:off x="5003800" y="4437063"/>
            <a:ext cx="2881313" cy="1584325"/>
          </a:xfrm>
          <a:prstGeom prst="roundRect">
            <a:avLst>
              <a:gd name="adj" fmla="val 16667"/>
            </a:avLst>
          </a:prstGeom>
          <a:solidFill>
            <a:srgbClr val="582C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sz="1600" b="1">
                <a:latin typeface="Arial" charset="0"/>
              </a:rPr>
              <a:t>Затем молитва учащегося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sz="1600" b="1">
                <a:latin typeface="Arial" charset="0"/>
              </a:rPr>
              <a:t>или молитвы  учащихся</a:t>
            </a:r>
          </a:p>
          <a:p>
            <a:pPr algn="ctr" eaLnBrk="0" hangingPunct="0"/>
            <a:endParaRPr lang="en-US" sz="2000" b="1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94570" name="AutoShape 10"/>
          <p:cNvSpPr>
            <a:spLocks noChangeArrowheads="1"/>
          </p:cNvSpPr>
          <p:nvPr/>
        </p:nvSpPr>
        <p:spPr bwMode="auto">
          <a:xfrm>
            <a:off x="4932363" y="2492375"/>
            <a:ext cx="3384550" cy="1584325"/>
          </a:xfrm>
          <a:prstGeom prst="roundRect">
            <a:avLst>
              <a:gd name="adj" fmla="val 16667"/>
            </a:avLst>
          </a:prstGeom>
          <a:solidFill>
            <a:srgbClr val="582C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1" lang="ru-RU" b="1">
                <a:latin typeface="Arial" charset="0"/>
              </a:rPr>
              <a:t>Первая молитва</a:t>
            </a:r>
          </a:p>
          <a:p>
            <a:pPr algn="ctr" eaLnBrk="0" hangingPunct="0"/>
            <a:r>
              <a:rPr kumimoji="1" lang="ru-RU" b="1">
                <a:latin typeface="Arial" charset="0"/>
              </a:rPr>
              <a:t> благодарности Богу </a:t>
            </a:r>
          </a:p>
          <a:p>
            <a:pPr algn="ctr" eaLnBrk="0" hangingPunct="0"/>
            <a:r>
              <a:rPr kumimoji="1" lang="ru-RU" b="1">
                <a:latin typeface="Arial" charset="0"/>
              </a:rPr>
              <a:t>от библейского учителя</a:t>
            </a:r>
            <a:endParaRPr kumimoji="1" lang="en-US" b="1">
              <a:latin typeface="Arial" charset="0"/>
            </a:endParaRPr>
          </a:p>
        </p:txBody>
      </p:sp>
      <p:sp>
        <p:nvSpPr>
          <p:cNvPr id="194571" name="AutoShape 11"/>
          <p:cNvSpPr>
            <a:spLocks noChangeArrowheads="1"/>
          </p:cNvSpPr>
          <p:nvPr/>
        </p:nvSpPr>
        <p:spPr bwMode="auto">
          <a:xfrm>
            <a:off x="755650" y="1773238"/>
            <a:ext cx="3671888" cy="1655762"/>
          </a:xfrm>
          <a:prstGeom prst="roundRect">
            <a:avLst>
              <a:gd name="adj" fmla="val 16667"/>
            </a:avLst>
          </a:prstGeom>
          <a:solidFill>
            <a:srgbClr val="582C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kumimoji="1" lang="ru-RU" sz="1600" b="1"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b="1">
                <a:latin typeface="Arial" charset="0"/>
              </a:rPr>
              <a:t>Если отклик  человека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b="1">
                <a:latin typeface="Arial" charset="0"/>
              </a:rPr>
              <a:t>положительный,  предложите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b="1">
                <a:latin typeface="Arial" charset="0"/>
              </a:rPr>
              <a:t>ему обратиться в молитве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b="1">
                <a:latin typeface="Arial" charset="0"/>
              </a:rPr>
              <a:t>к Господу  и сказать Богу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ru-RU" b="1">
                <a:latin typeface="Arial" charset="0"/>
              </a:rPr>
              <a:t>о своём решении</a:t>
            </a:r>
          </a:p>
          <a:p>
            <a:pPr algn="ctr" eaLnBrk="0" hangingPunct="0"/>
            <a:endParaRPr lang="en-US" sz="2000" b="1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8" grpId="0" animBg="1"/>
      <p:bldP spid="194569" grpId="0" animBg="1"/>
      <p:bldP spid="194570" grpId="0" animBg="1"/>
      <p:bldP spid="1945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5C3B4-946E-477F-BF8B-36CDFC954913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92375"/>
            <a:ext cx="6913562" cy="4106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Радушно примите новых людей в семью народа Божьего.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Призывайте учащихся к посвящению, ежедневной молитве и чтению Слова Божьего.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Посещайте учащихся, звоните, ободряйте, молитесь с ними.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24580" name="Picture 28" descr="j01981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1725" y="2492375"/>
            <a:ext cx="1692275" cy="2654300"/>
          </a:xfr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77225" cy="1150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Arial Black" pitchFamily="34" charset="0"/>
                <a:cs typeface="Arial" pitchFamily="34" charset="0"/>
              </a:rPr>
              <a:t>ПОСЛЕ ПРИНЯТИЯ </a:t>
            </a: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РЕШЕНИ</a:t>
            </a:r>
            <a:r>
              <a:rPr lang="ru-RU" sz="3200" b="1" dirty="0" smtClean="0"/>
              <a:t>Я ПОСВЯТИТЬ  СВОЮ ЖИЗНЬ ХРИСТУ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1934-4D77-4732-94C3-BEAF7C7F8E37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6697662" cy="432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Познакомьте учащихся с испытующими истинами.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Привлекайте учащихся к свидетельству.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Приготовьте учащихся ко крещению.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Обучайте учащихся приводить ко Христу ближних.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25604" name="Picture 28" descr="j01981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1725" y="1844675"/>
            <a:ext cx="1692275" cy="2654300"/>
          </a:xfr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77225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Arial Black" pitchFamily="34" charset="0"/>
                <a:cs typeface="Arial" pitchFamily="34" charset="0"/>
              </a:rPr>
              <a:t>ПОСЛЕ ПРИНЯТИЯ </a:t>
            </a: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РЕШЕНИ</a:t>
            </a:r>
            <a:r>
              <a:rPr lang="ru-RU" sz="3200" b="1" dirty="0" smtClean="0"/>
              <a:t>Я ПОСВЯТИТЬ  СВОЮ ЖИЗНЬ ХРИСТУ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EC578-28B4-4EDB-8106-74C7BD327480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24258" name="AutoShape 2"/>
          <p:cNvSpPr>
            <a:spLocks noChangeArrowheads="1"/>
          </p:cNvSpPr>
          <p:nvPr/>
        </p:nvSpPr>
        <p:spPr bwMode="auto">
          <a:xfrm>
            <a:off x="611188" y="549275"/>
            <a:ext cx="7924800" cy="5788025"/>
          </a:xfrm>
          <a:prstGeom prst="foldedCorner">
            <a:avLst>
              <a:gd name="adj" fmla="val 12500"/>
            </a:avLst>
          </a:prstGeom>
          <a:solidFill>
            <a:srgbClr val="FFCC99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None/>
              <a:defRPr/>
            </a:pPr>
            <a:endParaRPr kumimoji="1" lang="ru-RU" sz="320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8" name="Picture 29" descr="j02895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908050"/>
            <a:ext cx="6696075" cy="4872038"/>
          </a:xfrm>
          <a:noFill/>
        </p:spPr>
      </p:pic>
      <p:sp>
        <p:nvSpPr>
          <p:cNvPr id="224287" name="Rectangle 31"/>
          <p:cNvSpPr>
            <a:spLocks noChangeArrowheads="1"/>
          </p:cNvSpPr>
          <p:nvPr/>
        </p:nvSpPr>
        <p:spPr bwMode="auto">
          <a:xfrm>
            <a:off x="1547813" y="1916113"/>
            <a:ext cx="65532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ДЕЛО ОБРЕТЕНИЯ ДУШ – ЭТО БОЖЬЕ ДЕЛО, </a:t>
            </a:r>
            <a:b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ПОЭТОМУ ЗДЕСЬ НЕТ МЕСТА</a:t>
            </a:r>
            <a:b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ЧУВСТВУ ЛИЧНОГО УСПЕХА ИЛИ НЕУДАЧИ</a:t>
            </a:r>
            <a:b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D7A40-8616-44FA-B9CB-628B071FE7E4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611188" y="549275"/>
            <a:ext cx="7924800" cy="5788025"/>
          </a:xfrm>
          <a:prstGeom prst="foldedCorner">
            <a:avLst>
              <a:gd name="adj" fmla="val 12500"/>
            </a:avLst>
          </a:prstGeom>
          <a:solidFill>
            <a:srgbClr val="FFCC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None/>
              <a:defRPr/>
            </a:pPr>
            <a:endParaRPr lang="ru-RU" sz="2400" b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ltica" pitchFamily="34" charset="0"/>
            </a:endParaRPr>
          </a:p>
        </p:txBody>
      </p:sp>
      <p:pic>
        <p:nvPicPr>
          <p:cNvPr id="27652" name="Picture 4" descr="j028956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981075"/>
            <a:ext cx="7129462" cy="5184775"/>
          </a:xfrm>
          <a:noFill/>
        </p:spPr>
      </p:pic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116013" y="908050"/>
            <a:ext cx="6985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«Мои братья и сестры,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в вашей окрестности есть души,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которых можно обратить,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если приложить к этому усилия» </a:t>
            </a:r>
          </a:p>
          <a:p>
            <a:pPr algn="ctr">
              <a:defRPr/>
            </a:pPr>
            <a:r>
              <a:rPr lang="ru-RU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(Э. Уайт, </a:t>
            </a:r>
            <a:r>
              <a:rPr lang="ru-RU" sz="22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Евангелизм</a:t>
            </a:r>
            <a:r>
              <a:rPr lang="ru-RU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с. 114)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«Зачастую наша единственная проблема состоит в том, что мы очень быстро сдаемся. Мы должны учиться упорству. Помните: «если вы потерпите неудачу в девяноста девяти случаях из ста, но сумеете спасти от гибели хотя бы одну душу, вы уже сделаете благородное дело 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своего Господа» </a:t>
            </a:r>
          </a:p>
          <a:p>
            <a:pPr algn="ctr">
              <a:defRPr/>
            </a:pPr>
            <a:r>
              <a:rPr lang="ru-RU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(Э. Уайт, Свидетельства для Церкви, т.4, с. 132)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2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1A1C-8DAC-4E2A-816D-920AB789D54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408737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НАШЕГО ОБЩЕНИЯ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 ЛЮДЬМИ  </a:t>
            </a:r>
            <a:endParaRPr lang="ru-RU" sz="3200" dirty="0" smtClean="0">
              <a:solidFill>
                <a:srgbClr val="66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205038"/>
            <a:ext cx="8748712" cy="4279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Целями нашего общения с людьми должно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быть желание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рассказать им о любви Божией;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помочь им в изучении библейских уроков.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Но главная цель - это пробудить в их сердцах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желание откликнуться на Божий призыв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посвятить свою жизнь Господу Христу.</a:t>
            </a:r>
          </a:p>
        </p:txBody>
      </p:sp>
      <p:pic>
        <p:nvPicPr>
          <p:cNvPr id="7" name="Picture 14" descr="lawyers_talking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60350"/>
            <a:ext cx="14414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7864E-ABFD-45A6-A38C-8A327065BF90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769100" cy="19161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ПРИНЦИПЫ, СПОСОБСТВУЮЩИЕ ПРИНЯТИЮ РЕШЕНИЯ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8137525" cy="45815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Излагайте истину ясно и последовательно.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Раскрывайте любовь Христа в каждой теме.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Покажите, как Христос проявляет Свою заботу о нас и возвеличьте Христа.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Будьте очень тактичны, спрашивая о том, принял ли человек решение.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j023469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1725" y="0"/>
            <a:ext cx="1692275" cy="1773238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7CB-F97B-40C4-92CC-A42317EADD4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ПРИНЦИПЫ, СПОСОБСТВУЮЩИЕ ПРИНЯТИЮ РЕШЕНИЯ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492375"/>
            <a:ext cx="7561262" cy="4365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Искренне обсуждайте все возражения, отвечая на них словами из Священного Писания.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Помните опасность промедления.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Поделитесь своим опытом принятия истины.</a:t>
            </a:r>
          </a:p>
        </p:txBody>
      </p:sp>
      <p:pic>
        <p:nvPicPr>
          <p:cNvPr id="131078" name="Picture 6" descr="j023469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1725" y="0"/>
            <a:ext cx="1692275" cy="1773238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BD076-FEB6-47CC-B2D7-F503A5FC20D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125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ПРИНЦИПЫ, СПОСОБСТВУЮЩИЕ ПРИНЯТИЮ РЕШЕНИЯ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636838"/>
            <a:ext cx="7416800" cy="4221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Пусть учащиеся осознают, что их решение – это вопрос жизни и смерти.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Подчеркните важность личного принятия решения, необходимого для уверенности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в спасении.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ПРИЗЫВАЙТЕ К ПРИНЯТИЮ РЕШЕНИЯ!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8" name="Picture 6" descr="j023469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1725" y="0"/>
            <a:ext cx="1692275" cy="1773238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8E9E5-4BE3-49EF-ABAD-0AD121A67BD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893175" cy="3671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«От метода, с помощью которого представлена весть, часто зависит решение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принять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её или 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отвергнуть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(Э. Уайт, </a:t>
            </a:r>
            <a:r>
              <a:rPr lang="ru-RU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Евангелизм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с. 168).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20" name="Group 8"/>
          <p:cNvGrpSpPr>
            <a:grpSpLocks noChangeAspect="1"/>
          </p:cNvGrpSpPr>
          <p:nvPr/>
        </p:nvGrpSpPr>
        <p:grpSpPr bwMode="auto">
          <a:xfrm>
            <a:off x="1763713" y="4292600"/>
            <a:ext cx="6192837" cy="2305050"/>
            <a:chOff x="1837" y="2598"/>
            <a:chExt cx="2041" cy="1722"/>
          </a:xfrm>
        </p:grpSpPr>
        <p:sp>
          <p:nvSpPr>
            <p:cNvPr id="92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37" y="2598"/>
              <a:ext cx="2041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9"/>
            <p:cNvSpPr>
              <a:spLocks/>
            </p:cNvSpPr>
            <p:nvPr/>
          </p:nvSpPr>
          <p:spPr bwMode="auto">
            <a:xfrm>
              <a:off x="2915" y="2598"/>
              <a:ext cx="943" cy="1097"/>
            </a:xfrm>
            <a:custGeom>
              <a:avLst/>
              <a:gdLst>
                <a:gd name="T0" fmla="*/ 0 w 2828"/>
                <a:gd name="T1" fmla="*/ 0 h 3291"/>
                <a:gd name="T2" fmla="*/ 0 w 2828"/>
                <a:gd name="T3" fmla="*/ 0 h 3291"/>
                <a:gd name="T4" fmla="*/ 0 w 2828"/>
                <a:gd name="T5" fmla="*/ 0 h 3291"/>
                <a:gd name="T6" fmla="*/ 0 w 2828"/>
                <a:gd name="T7" fmla="*/ 0 h 3291"/>
                <a:gd name="T8" fmla="*/ 0 w 2828"/>
                <a:gd name="T9" fmla="*/ 0 h 3291"/>
                <a:gd name="T10" fmla="*/ 0 w 2828"/>
                <a:gd name="T11" fmla="*/ 0 h 3291"/>
                <a:gd name="T12" fmla="*/ 0 w 2828"/>
                <a:gd name="T13" fmla="*/ 0 h 3291"/>
                <a:gd name="T14" fmla="*/ 0 w 2828"/>
                <a:gd name="T15" fmla="*/ 0 h 3291"/>
                <a:gd name="T16" fmla="*/ 0 w 2828"/>
                <a:gd name="T17" fmla="*/ 0 h 3291"/>
                <a:gd name="T18" fmla="*/ 0 w 2828"/>
                <a:gd name="T19" fmla="*/ 0 h 3291"/>
                <a:gd name="T20" fmla="*/ 0 w 2828"/>
                <a:gd name="T21" fmla="*/ 0 h 3291"/>
                <a:gd name="T22" fmla="*/ 0 w 2828"/>
                <a:gd name="T23" fmla="*/ 0 h 3291"/>
                <a:gd name="T24" fmla="*/ 0 w 2828"/>
                <a:gd name="T25" fmla="*/ 0 h 3291"/>
                <a:gd name="T26" fmla="*/ 0 w 2828"/>
                <a:gd name="T27" fmla="*/ 0 h 3291"/>
                <a:gd name="T28" fmla="*/ 0 w 2828"/>
                <a:gd name="T29" fmla="*/ 0 h 3291"/>
                <a:gd name="T30" fmla="*/ 0 w 2828"/>
                <a:gd name="T31" fmla="*/ 0 h 3291"/>
                <a:gd name="T32" fmla="*/ 0 w 2828"/>
                <a:gd name="T33" fmla="*/ 0 h 3291"/>
                <a:gd name="T34" fmla="*/ 0 w 2828"/>
                <a:gd name="T35" fmla="*/ 0 h 3291"/>
                <a:gd name="T36" fmla="*/ 0 w 2828"/>
                <a:gd name="T37" fmla="*/ 0 h 3291"/>
                <a:gd name="T38" fmla="*/ 0 w 2828"/>
                <a:gd name="T39" fmla="*/ 0 h 3291"/>
                <a:gd name="T40" fmla="*/ 0 w 2828"/>
                <a:gd name="T41" fmla="*/ 0 h 3291"/>
                <a:gd name="T42" fmla="*/ 0 w 2828"/>
                <a:gd name="T43" fmla="*/ 0 h 3291"/>
                <a:gd name="T44" fmla="*/ 0 w 2828"/>
                <a:gd name="T45" fmla="*/ 0 h 3291"/>
                <a:gd name="T46" fmla="*/ 0 w 2828"/>
                <a:gd name="T47" fmla="*/ 0 h 3291"/>
                <a:gd name="T48" fmla="*/ 0 w 2828"/>
                <a:gd name="T49" fmla="*/ 0 h 3291"/>
                <a:gd name="T50" fmla="*/ 0 w 2828"/>
                <a:gd name="T51" fmla="*/ 0 h 3291"/>
                <a:gd name="T52" fmla="*/ 0 w 2828"/>
                <a:gd name="T53" fmla="*/ 0 h 3291"/>
                <a:gd name="T54" fmla="*/ 0 w 2828"/>
                <a:gd name="T55" fmla="*/ 0 h 3291"/>
                <a:gd name="T56" fmla="*/ 0 w 2828"/>
                <a:gd name="T57" fmla="*/ 0 h 3291"/>
                <a:gd name="T58" fmla="*/ 0 w 2828"/>
                <a:gd name="T59" fmla="*/ 0 h 3291"/>
                <a:gd name="T60" fmla="*/ 0 w 2828"/>
                <a:gd name="T61" fmla="*/ 0 h 3291"/>
                <a:gd name="T62" fmla="*/ 0 w 2828"/>
                <a:gd name="T63" fmla="*/ 0 h 3291"/>
                <a:gd name="T64" fmla="*/ 0 w 2828"/>
                <a:gd name="T65" fmla="*/ 0 h 3291"/>
                <a:gd name="T66" fmla="*/ 0 w 2828"/>
                <a:gd name="T67" fmla="*/ 0 h 3291"/>
                <a:gd name="T68" fmla="*/ 0 w 2828"/>
                <a:gd name="T69" fmla="*/ 0 h 3291"/>
                <a:gd name="T70" fmla="*/ 0 w 2828"/>
                <a:gd name="T71" fmla="*/ 0 h 3291"/>
                <a:gd name="T72" fmla="*/ 0 w 2828"/>
                <a:gd name="T73" fmla="*/ 0 h 3291"/>
                <a:gd name="T74" fmla="*/ 0 w 2828"/>
                <a:gd name="T75" fmla="*/ 0 h 3291"/>
                <a:gd name="T76" fmla="*/ 0 w 2828"/>
                <a:gd name="T77" fmla="*/ 0 h 3291"/>
                <a:gd name="T78" fmla="*/ 0 w 2828"/>
                <a:gd name="T79" fmla="*/ 0 h 3291"/>
                <a:gd name="T80" fmla="*/ 0 w 2828"/>
                <a:gd name="T81" fmla="*/ 0 h 3291"/>
                <a:gd name="T82" fmla="*/ 0 w 2828"/>
                <a:gd name="T83" fmla="*/ 0 h 3291"/>
                <a:gd name="T84" fmla="*/ 0 w 2828"/>
                <a:gd name="T85" fmla="*/ 0 h 3291"/>
                <a:gd name="T86" fmla="*/ 0 w 2828"/>
                <a:gd name="T87" fmla="*/ 0 h 3291"/>
                <a:gd name="T88" fmla="*/ 0 w 2828"/>
                <a:gd name="T89" fmla="*/ 0 h 3291"/>
                <a:gd name="T90" fmla="*/ 0 w 2828"/>
                <a:gd name="T91" fmla="*/ 0 h 3291"/>
                <a:gd name="T92" fmla="*/ 0 w 2828"/>
                <a:gd name="T93" fmla="*/ 0 h 3291"/>
                <a:gd name="T94" fmla="*/ 0 w 2828"/>
                <a:gd name="T95" fmla="*/ 0 h 3291"/>
                <a:gd name="T96" fmla="*/ 0 w 2828"/>
                <a:gd name="T97" fmla="*/ 0 h 3291"/>
                <a:gd name="T98" fmla="*/ 0 w 2828"/>
                <a:gd name="T99" fmla="*/ 0 h 3291"/>
                <a:gd name="T100" fmla="*/ 0 w 2828"/>
                <a:gd name="T101" fmla="*/ 0 h 3291"/>
                <a:gd name="T102" fmla="*/ 0 w 2828"/>
                <a:gd name="T103" fmla="*/ 0 h 3291"/>
                <a:gd name="T104" fmla="*/ 0 w 2828"/>
                <a:gd name="T105" fmla="*/ 0 h 32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28"/>
                <a:gd name="T160" fmla="*/ 0 h 3291"/>
                <a:gd name="T161" fmla="*/ 2828 w 2828"/>
                <a:gd name="T162" fmla="*/ 3291 h 32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28" h="3291">
                  <a:moveTo>
                    <a:pt x="2815" y="0"/>
                  </a:moveTo>
                  <a:lnTo>
                    <a:pt x="2380" y="366"/>
                  </a:lnTo>
                  <a:lnTo>
                    <a:pt x="2077" y="683"/>
                  </a:lnTo>
                  <a:lnTo>
                    <a:pt x="1982" y="833"/>
                  </a:lnTo>
                  <a:lnTo>
                    <a:pt x="1806" y="986"/>
                  </a:lnTo>
                  <a:lnTo>
                    <a:pt x="1595" y="1184"/>
                  </a:lnTo>
                  <a:lnTo>
                    <a:pt x="1361" y="1369"/>
                  </a:lnTo>
                  <a:lnTo>
                    <a:pt x="1255" y="1469"/>
                  </a:lnTo>
                  <a:lnTo>
                    <a:pt x="939" y="1806"/>
                  </a:lnTo>
                  <a:lnTo>
                    <a:pt x="773" y="1922"/>
                  </a:lnTo>
                  <a:lnTo>
                    <a:pt x="622" y="2037"/>
                  </a:lnTo>
                  <a:lnTo>
                    <a:pt x="506" y="2070"/>
                  </a:lnTo>
                  <a:lnTo>
                    <a:pt x="304" y="2189"/>
                  </a:lnTo>
                  <a:lnTo>
                    <a:pt x="234" y="2290"/>
                  </a:lnTo>
                  <a:lnTo>
                    <a:pt x="59" y="2442"/>
                  </a:lnTo>
                  <a:lnTo>
                    <a:pt x="0" y="2574"/>
                  </a:lnTo>
                  <a:lnTo>
                    <a:pt x="71" y="2641"/>
                  </a:lnTo>
                  <a:lnTo>
                    <a:pt x="246" y="2541"/>
                  </a:lnTo>
                  <a:lnTo>
                    <a:pt x="528" y="2324"/>
                  </a:lnTo>
                  <a:lnTo>
                    <a:pt x="845" y="2240"/>
                  </a:lnTo>
                  <a:lnTo>
                    <a:pt x="1070" y="2290"/>
                  </a:lnTo>
                  <a:lnTo>
                    <a:pt x="998" y="2341"/>
                  </a:lnTo>
                  <a:lnTo>
                    <a:pt x="951" y="2506"/>
                  </a:lnTo>
                  <a:lnTo>
                    <a:pt x="832" y="2641"/>
                  </a:lnTo>
                  <a:lnTo>
                    <a:pt x="845" y="2707"/>
                  </a:lnTo>
                  <a:lnTo>
                    <a:pt x="892" y="2774"/>
                  </a:lnTo>
                  <a:lnTo>
                    <a:pt x="1009" y="2790"/>
                  </a:lnTo>
                  <a:lnTo>
                    <a:pt x="1056" y="3026"/>
                  </a:lnTo>
                  <a:lnTo>
                    <a:pt x="1218" y="3291"/>
                  </a:lnTo>
                  <a:lnTo>
                    <a:pt x="1290" y="3276"/>
                  </a:lnTo>
                  <a:lnTo>
                    <a:pt x="1325" y="3242"/>
                  </a:lnTo>
                  <a:lnTo>
                    <a:pt x="1418" y="3242"/>
                  </a:lnTo>
                  <a:lnTo>
                    <a:pt x="1454" y="3143"/>
                  </a:lnTo>
                  <a:lnTo>
                    <a:pt x="1430" y="2990"/>
                  </a:lnTo>
                  <a:lnTo>
                    <a:pt x="1430" y="2857"/>
                  </a:lnTo>
                  <a:lnTo>
                    <a:pt x="1384" y="2756"/>
                  </a:lnTo>
                  <a:lnTo>
                    <a:pt x="1418" y="2606"/>
                  </a:lnTo>
                  <a:lnTo>
                    <a:pt x="1477" y="2457"/>
                  </a:lnTo>
                  <a:lnTo>
                    <a:pt x="1526" y="2492"/>
                  </a:lnTo>
                  <a:lnTo>
                    <a:pt x="1547" y="2641"/>
                  </a:lnTo>
                  <a:lnTo>
                    <a:pt x="1572" y="2756"/>
                  </a:lnTo>
                  <a:lnTo>
                    <a:pt x="1644" y="2958"/>
                  </a:lnTo>
                  <a:lnTo>
                    <a:pt x="1724" y="2975"/>
                  </a:lnTo>
                  <a:lnTo>
                    <a:pt x="1782" y="2975"/>
                  </a:lnTo>
                  <a:lnTo>
                    <a:pt x="1806" y="2891"/>
                  </a:lnTo>
                  <a:lnTo>
                    <a:pt x="1782" y="2774"/>
                  </a:lnTo>
                  <a:lnTo>
                    <a:pt x="1724" y="2622"/>
                  </a:lnTo>
                  <a:lnTo>
                    <a:pt x="1748" y="2457"/>
                  </a:lnTo>
                  <a:lnTo>
                    <a:pt x="1910" y="2341"/>
                  </a:lnTo>
                  <a:lnTo>
                    <a:pt x="1947" y="2205"/>
                  </a:lnTo>
                  <a:lnTo>
                    <a:pt x="2242" y="1587"/>
                  </a:lnTo>
                  <a:lnTo>
                    <a:pt x="2828" y="1485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FFC281"/>
            </a:solidFill>
            <a:ln w="0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10"/>
            <p:cNvSpPr>
              <a:spLocks/>
            </p:cNvSpPr>
            <p:nvPr/>
          </p:nvSpPr>
          <p:spPr bwMode="auto">
            <a:xfrm>
              <a:off x="3611" y="2658"/>
              <a:ext cx="173" cy="218"/>
            </a:xfrm>
            <a:custGeom>
              <a:avLst/>
              <a:gdLst>
                <a:gd name="T0" fmla="*/ 0 w 518"/>
                <a:gd name="T1" fmla="*/ 0 h 652"/>
                <a:gd name="T2" fmla="*/ 0 w 518"/>
                <a:gd name="T3" fmla="*/ 0 h 652"/>
                <a:gd name="T4" fmla="*/ 0 w 518"/>
                <a:gd name="T5" fmla="*/ 0 h 652"/>
                <a:gd name="T6" fmla="*/ 0 w 518"/>
                <a:gd name="T7" fmla="*/ 0 h 652"/>
                <a:gd name="T8" fmla="*/ 0 w 518"/>
                <a:gd name="T9" fmla="*/ 0 h 652"/>
                <a:gd name="T10" fmla="*/ 0 w 518"/>
                <a:gd name="T11" fmla="*/ 0 h 652"/>
                <a:gd name="T12" fmla="*/ 0 w 518"/>
                <a:gd name="T13" fmla="*/ 0 h 652"/>
                <a:gd name="T14" fmla="*/ 0 w 518"/>
                <a:gd name="T15" fmla="*/ 0 h 652"/>
                <a:gd name="T16" fmla="*/ 0 w 518"/>
                <a:gd name="T17" fmla="*/ 0 h 652"/>
                <a:gd name="T18" fmla="*/ 0 w 518"/>
                <a:gd name="T19" fmla="*/ 0 h 652"/>
                <a:gd name="T20" fmla="*/ 0 w 518"/>
                <a:gd name="T21" fmla="*/ 0 h 6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8"/>
                <a:gd name="T34" fmla="*/ 0 h 652"/>
                <a:gd name="T35" fmla="*/ 518 w 518"/>
                <a:gd name="T36" fmla="*/ 652 h 6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8" h="652">
                  <a:moveTo>
                    <a:pt x="0" y="568"/>
                  </a:moveTo>
                  <a:lnTo>
                    <a:pt x="142" y="386"/>
                  </a:lnTo>
                  <a:lnTo>
                    <a:pt x="351" y="168"/>
                  </a:lnTo>
                  <a:lnTo>
                    <a:pt x="518" y="0"/>
                  </a:lnTo>
                  <a:lnTo>
                    <a:pt x="470" y="117"/>
                  </a:lnTo>
                  <a:lnTo>
                    <a:pt x="338" y="234"/>
                  </a:lnTo>
                  <a:lnTo>
                    <a:pt x="107" y="502"/>
                  </a:lnTo>
                  <a:lnTo>
                    <a:pt x="84" y="603"/>
                  </a:lnTo>
                  <a:lnTo>
                    <a:pt x="60" y="652"/>
                  </a:lnTo>
                  <a:lnTo>
                    <a:pt x="14" y="61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11"/>
            <p:cNvSpPr>
              <a:spLocks/>
            </p:cNvSpPr>
            <p:nvPr/>
          </p:nvSpPr>
          <p:spPr bwMode="auto">
            <a:xfrm>
              <a:off x="3501" y="2876"/>
              <a:ext cx="107" cy="134"/>
            </a:xfrm>
            <a:custGeom>
              <a:avLst/>
              <a:gdLst>
                <a:gd name="T0" fmla="*/ 0 w 319"/>
                <a:gd name="T1" fmla="*/ 0 h 403"/>
                <a:gd name="T2" fmla="*/ 0 w 319"/>
                <a:gd name="T3" fmla="*/ 0 h 403"/>
                <a:gd name="T4" fmla="*/ 0 w 319"/>
                <a:gd name="T5" fmla="*/ 0 h 403"/>
                <a:gd name="T6" fmla="*/ 0 w 319"/>
                <a:gd name="T7" fmla="*/ 0 h 403"/>
                <a:gd name="T8" fmla="*/ 0 w 319"/>
                <a:gd name="T9" fmla="*/ 0 h 403"/>
                <a:gd name="T10" fmla="*/ 0 w 319"/>
                <a:gd name="T11" fmla="*/ 0 h 403"/>
                <a:gd name="T12" fmla="*/ 0 w 319"/>
                <a:gd name="T13" fmla="*/ 0 h 403"/>
                <a:gd name="T14" fmla="*/ 0 w 319"/>
                <a:gd name="T15" fmla="*/ 0 h 403"/>
                <a:gd name="T16" fmla="*/ 0 w 319"/>
                <a:gd name="T17" fmla="*/ 0 h 403"/>
                <a:gd name="T18" fmla="*/ 0 w 319"/>
                <a:gd name="T19" fmla="*/ 0 h 403"/>
                <a:gd name="T20" fmla="*/ 0 w 319"/>
                <a:gd name="T21" fmla="*/ 0 h 403"/>
                <a:gd name="T22" fmla="*/ 0 w 319"/>
                <a:gd name="T23" fmla="*/ 0 h 403"/>
                <a:gd name="T24" fmla="*/ 0 w 319"/>
                <a:gd name="T25" fmla="*/ 0 h 403"/>
                <a:gd name="T26" fmla="*/ 0 w 319"/>
                <a:gd name="T27" fmla="*/ 0 h 403"/>
                <a:gd name="T28" fmla="*/ 0 w 319"/>
                <a:gd name="T29" fmla="*/ 0 h 403"/>
                <a:gd name="T30" fmla="*/ 0 w 319"/>
                <a:gd name="T31" fmla="*/ 0 h 403"/>
                <a:gd name="T32" fmla="*/ 0 w 319"/>
                <a:gd name="T33" fmla="*/ 0 h 403"/>
                <a:gd name="T34" fmla="*/ 0 w 319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9"/>
                <a:gd name="T55" fmla="*/ 0 h 403"/>
                <a:gd name="T56" fmla="*/ 319 w 319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9" h="403">
                  <a:moveTo>
                    <a:pt x="0" y="235"/>
                  </a:moveTo>
                  <a:lnTo>
                    <a:pt x="82" y="168"/>
                  </a:lnTo>
                  <a:lnTo>
                    <a:pt x="35" y="252"/>
                  </a:lnTo>
                  <a:lnTo>
                    <a:pt x="106" y="218"/>
                  </a:lnTo>
                  <a:lnTo>
                    <a:pt x="59" y="301"/>
                  </a:lnTo>
                  <a:lnTo>
                    <a:pt x="142" y="252"/>
                  </a:lnTo>
                  <a:lnTo>
                    <a:pt x="59" y="403"/>
                  </a:lnTo>
                  <a:lnTo>
                    <a:pt x="165" y="319"/>
                  </a:lnTo>
                  <a:lnTo>
                    <a:pt x="189" y="252"/>
                  </a:lnTo>
                  <a:lnTo>
                    <a:pt x="224" y="218"/>
                  </a:lnTo>
                  <a:lnTo>
                    <a:pt x="224" y="202"/>
                  </a:lnTo>
                  <a:lnTo>
                    <a:pt x="283" y="153"/>
                  </a:lnTo>
                  <a:lnTo>
                    <a:pt x="295" y="69"/>
                  </a:lnTo>
                  <a:lnTo>
                    <a:pt x="319" y="16"/>
                  </a:lnTo>
                  <a:lnTo>
                    <a:pt x="295" y="0"/>
                  </a:lnTo>
                  <a:lnTo>
                    <a:pt x="213" y="35"/>
                  </a:lnTo>
                  <a:lnTo>
                    <a:pt x="117" y="118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12"/>
            <p:cNvSpPr>
              <a:spLocks/>
            </p:cNvSpPr>
            <p:nvPr/>
          </p:nvSpPr>
          <p:spPr bwMode="auto">
            <a:xfrm>
              <a:off x="3459" y="3556"/>
              <a:ext cx="39" cy="34"/>
            </a:xfrm>
            <a:custGeom>
              <a:avLst/>
              <a:gdLst>
                <a:gd name="T0" fmla="*/ 0 w 117"/>
                <a:gd name="T1" fmla="*/ 0 h 100"/>
                <a:gd name="T2" fmla="*/ 0 w 117"/>
                <a:gd name="T3" fmla="*/ 0 h 100"/>
                <a:gd name="T4" fmla="*/ 0 w 117"/>
                <a:gd name="T5" fmla="*/ 0 h 100"/>
                <a:gd name="T6" fmla="*/ 0 w 117"/>
                <a:gd name="T7" fmla="*/ 0 h 100"/>
                <a:gd name="T8" fmla="*/ 0 w 117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00"/>
                <a:gd name="T17" fmla="*/ 117 w 11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00">
                  <a:moveTo>
                    <a:pt x="0" y="0"/>
                  </a:moveTo>
                  <a:lnTo>
                    <a:pt x="71" y="32"/>
                  </a:lnTo>
                  <a:lnTo>
                    <a:pt x="117" y="100"/>
                  </a:lnTo>
                  <a:lnTo>
                    <a:pt x="25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3"/>
            <p:cNvSpPr>
              <a:spLocks/>
            </p:cNvSpPr>
            <p:nvPr/>
          </p:nvSpPr>
          <p:spPr bwMode="auto">
            <a:xfrm>
              <a:off x="3303" y="3445"/>
              <a:ext cx="42" cy="162"/>
            </a:xfrm>
            <a:custGeom>
              <a:avLst/>
              <a:gdLst>
                <a:gd name="T0" fmla="*/ 0 w 127"/>
                <a:gd name="T1" fmla="*/ 0 h 485"/>
                <a:gd name="T2" fmla="*/ 0 w 127"/>
                <a:gd name="T3" fmla="*/ 0 h 485"/>
                <a:gd name="T4" fmla="*/ 0 w 127"/>
                <a:gd name="T5" fmla="*/ 0 h 485"/>
                <a:gd name="T6" fmla="*/ 0 w 127"/>
                <a:gd name="T7" fmla="*/ 0 h 485"/>
                <a:gd name="T8" fmla="*/ 0 w 127"/>
                <a:gd name="T9" fmla="*/ 0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85"/>
                <a:gd name="T17" fmla="*/ 127 w 127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85">
                  <a:moveTo>
                    <a:pt x="127" y="0"/>
                  </a:moveTo>
                  <a:lnTo>
                    <a:pt x="92" y="183"/>
                  </a:lnTo>
                  <a:lnTo>
                    <a:pt x="115" y="485"/>
                  </a:lnTo>
                  <a:lnTo>
                    <a:pt x="0" y="15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4"/>
            <p:cNvSpPr>
              <a:spLocks/>
            </p:cNvSpPr>
            <p:nvPr/>
          </p:nvSpPr>
          <p:spPr bwMode="auto">
            <a:xfrm>
              <a:off x="3353" y="3378"/>
              <a:ext cx="67" cy="39"/>
            </a:xfrm>
            <a:custGeom>
              <a:avLst/>
              <a:gdLst>
                <a:gd name="T0" fmla="*/ 0 w 200"/>
                <a:gd name="T1" fmla="*/ 0 h 116"/>
                <a:gd name="T2" fmla="*/ 0 w 200"/>
                <a:gd name="T3" fmla="*/ 0 h 116"/>
                <a:gd name="T4" fmla="*/ 0 w 200"/>
                <a:gd name="T5" fmla="*/ 0 h 116"/>
                <a:gd name="T6" fmla="*/ 0 w 200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16"/>
                <a:gd name="T14" fmla="*/ 200 w 200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16">
                  <a:moveTo>
                    <a:pt x="94" y="0"/>
                  </a:moveTo>
                  <a:lnTo>
                    <a:pt x="200" y="116"/>
                  </a:lnTo>
                  <a:lnTo>
                    <a:pt x="0" y="4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5"/>
            <p:cNvSpPr>
              <a:spLocks/>
            </p:cNvSpPr>
            <p:nvPr/>
          </p:nvSpPr>
          <p:spPr bwMode="auto">
            <a:xfrm>
              <a:off x="3209" y="3445"/>
              <a:ext cx="63" cy="55"/>
            </a:xfrm>
            <a:custGeom>
              <a:avLst/>
              <a:gdLst>
                <a:gd name="T0" fmla="*/ 0 w 190"/>
                <a:gd name="T1" fmla="*/ 0 h 166"/>
                <a:gd name="T2" fmla="*/ 0 w 190"/>
                <a:gd name="T3" fmla="*/ 0 h 166"/>
                <a:gd name="T4" fmla="*/ 0 w 190"/>
                <a:gd name="T5" fmla="*/ 0 h 166"/>
                <a:gd name="T6" fmla="*/ 0 w 190"/>
                <a:gd name="T7" fmla="*/ 0 h 166"/>
                <a:gd name="T8" fmla="*/ 0 w 190"/>
                <a:gd name="T9" fmla="*/ 0 h 166"/>
                <a:gd name="T10" fmla="*/ 0 w 190"/>
                <a:gd name="T11" fmla="*/ 0 h 166"/>
                <a:gd name="T12" fmla="*/ 0 w 190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"/>
                <a:gd name="T22" fmla="*/ 0 h 166"/>
                <a:gd name="T23" fmla="*/ 190 w 190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" h="166">
                  <a:moveTo>
                    <a:pt x="0" y="116"/>
                  </a:moveTo>
                  <a:lnTo>
                    <a:pt x="94" y="0"/>
                  </a:lnTo>
                  <a:lnTo>
                    <a:pt x="190" y="33"/>
                  </a:lnTo>
                  <a:lnTo>
                    <a:pt x="152" y="100"/>
                  </a:lnTo>
                  <a:lnTo>
                    <a:pt x="82" y="166"/>
                  </a:lnTo>
                  <a:lnTo>
                    <a:pt x="36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6"/>
            <p:cNvSpPr>
              <a:spLocks/>
            </p:cNvSpPr>
            <p:nvPr/>
          </p:nvSpPr>
          <p:spPr bwMode="auto">
            <a:xfrm>
              <a:off x="3248" y="3194"/>
              <a:ext cx="144" cy="218"/>
            </a:xfrm>
            <a:custGeom>
              <a:avLst/>
              <a:gdLst>
                <a:gd name="T0" fmla="*/ 0 w 432"/>
                <a:gd name="T1" fmla="*/ 0 h 653"/>
                <a:gd name="T2" fmla="*/ 0 w 432"/>
                <a:gd name="T3" fmla="*/ 0 h 653"/>
                <a:gd name="T4" fmla="*/ 0 w 432"/>
                <a:gd name="T5" fmla="*/ 0 h 653"/>
                <a:gd name="T6" fmla="*/ 0 w 432"/>
                <a:gd name="T7" fmla="*/ 0 h 653"/>
                <a:gd name="T8" fmla="*/ 0 w 432"/>
                <a:gd name="T9" fmla="*/ 0 h 653"/>
                <a:gd name="T10" fmla="*/ 0 w 432"/>
                <a:gd name="T11" fmla="*/ 0 h 653"/>
                <a:gd name="T12" fmla="*/ 0 w 432"/>
                <a:gd name="T13" fmla="*/ 0 h 653"/>
                <a:gd name="T14" fmla="*/ 0 w 432"/>
                <a:gd name="T15" fmla="*/ 0 h 653"/>
                <a:gd name="T16" fmla="*/ 0 w 432"/>
                <a:gd name="T17" fmla="*/ 0 h 653"/>
                <a:gd name="T18" fmla="*/ 0 w 432"/>
                <a:gd name="T19" fmla="*/ 0 h 653"/>
                <a:gd name="T20" fmla="*/ 0 w 432"/>
                <a:gd name="T21" fmla="*/ 0 h 653"/>
                <a:gd name="T22" fmla="*/ 0 w 432"/>
                <a:gd name="T23" fmla="*/ 0 h 653"/>
                <a:gd name="T24" fmla="*/ 0 w 432"/>
                <a:gd name="T25" fmla="*/ 0 h 653"/>
                <a:gd name="T26" fmla="*/ 0 w 432"/>
                <a:gd name="T27" fmla="*/ 0 h 653"/>
                <a:gd name="T28" fmla="*/ 0 w 432"/>
                <a:gd name="T29" fmla="*/ 0 h 653"/>
                <a:gd name="T30" fmla="*/ 0 w 432"/>
                <a:gd name="T31" fmla="*/ 0 h 653"/>
                <a:gd name="T32" fmla="*/ 0 w 432"/>
                <a:gd name="T33" fmla="*/ 0 h 653"/>
                <a:gd name="T34" fmla="*/ 0 w 432"/>
                <a:gd name="T35" fmla="*/ 0 h 653"/>
                <a:gd name="T36" fmla="*/ 0 w 432"/>
                <a:gd name="T37" fmla="*/ 0 h 653"/>
                <a:gd name="T38" fmla="*/ 0 w 432"/>
                <a:gd name="T39" fmla="*/ 0 h 653"/>
                <a:gd name="T40" fmla="*/ 0 w 432"/>
                <a:gd name="T41" fmla="*/ 0 h 653"/>
                <a:gd name="T42" fmla="*/ 0 w 432"/>
                <a:gd name="T43" fmla="*/ 0 h 653"/>
                <a:gd name="T44" fmla="*/ 0 w 432"/>
                <a:gd name="T45" fmla="*/ 0 h 653"/>
                <a:gd name="T46" fmla="*/ 0 w 432"/>
                <a:gd name="T47" fmla="*/ 0 h 653"/>
                <a:gd name="T48" fmla="*/ 0 w 432"/>
                <a:gd name="T49" fmla="*/ 0 h 6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2"/>
                <a:gd name="T76" fmla="*/ 0 h 653"/>
                <a:gd name="T77" fmla="*/ 432 w 432"/>
                <a:gd name="T78" fmla="*/ 653 h 6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2" h="653">
                  <a:moveTo>
                    <a:pt x="292" y="83"/>
                  </a:moveTo>
                  <a:lnTo>
                    <a:pt x="351" y="0"/>
                  </a:lnTo>
                  <a:lnTo>
                    <a:pt x="316" y="118"/>
                  </a:lnTo>
                  <a:lnTo>
                    <a:pt x="420" y="32"/>
                  </a:lnTo>
                  <a:lnTo>
                    <a:pt x="327" y="148"/>
                  </a:lnTo>
                  <a:lnTo>
                    <a:pt x="432" y="118"/>
                  </a:lnTo>
                  <a:lnTo>
                    <a:pt x="374" y="215"/>
                  </a:lnTo>
                  <a:lnTo>
                    <a:pt x="327" y="231"/>
                  </a:lnTo>
                  <a:lnTo>
                    <a:pt x="339" y="281"/>
                  </a:lnTo>
                  <a:lnTo>
                    <a:pt x="292" y="314"/>
                  </a:lnTo>
                  <a:lnTo>
                    <a:pt x="280" y="348"/>
                  </a:lnTo>
                  <a:lnTo>
                    <a:pt x="245" y="368"/>
                  </a:lnTo>
                  <a:lnTo>
                    <a:pt x="208" y="432"/>
                  </a:lnTo>
                  <a:lnTo>
                    <a:pt x="199" y="552"/>
                  </a:lnTo>
                  <a:lnTo>
                    <a:pt x="165" y="568"/>
                  </a:lnTo>
                  <a:lnTo>
                    <a:pt x="151" y="617"/>
                  </a:lnTo>
                  <a:lnTo>
                    <a:pt x="118" y="653"/>
                  </a:lnTo>
                  <a:lnTo>
                    <a:pt x="58" y="653"/>
                  </a:lnTo>
                  <a:lnTo>
                    <a:pt x="0" y="653"/>
                  </a:lnTo>
                  <a:lnTo>
                    <a:pt x="46" y="552"/>
                  </a:lnTo>
                  <a:lnTo>
                    <a:pt x="128" y="466"/>
                  </a:lnTo>
                  <a:lnTo>
                    <a:pt x="165" y="332"/>
                  </a:lnTo>
                  <a:lnTo>
                    <a:pt x="199" y="165"/>
                  </a:lnTo>
                  <a:lnTo>
                    <a:pt x="257" y="83"/>
                  </a:lnTo>
                  <a:lnTo>
                    <a:pt x="292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7"/>
            <p:cNvSpPr>
              <a:spLocks/>
            </p:cNvSpPr>
            <p:nvPr/>
          </p:nvSpPr>
          <p:spPr bwMode="auto">
            <a:xfrm>
              <a:off x="2932" y="3060"/>
              <a:ext cx="547" cy="390"/>
            </a:xfrm>
            <a:custGeom>
              <a:avLst/>
              <a:gdLst>
                <a:gd name="T0" fmla="*/ 0 w 1641"/>
                <a:gd name="T1" fmla="*/ 0 h 1170"/>
                <a:gd name="T2" fmla="*/ 0 w 1641"/>
                <a:gd name="T3" fmla="*/ 0 h 1170"/>
                <a:gd name="T4" fmla="*/ 0 w 1641"/>
                <a:gd name="T5" fmla="*/ 0 h 1170"/>
                <a:gd name="T6" fmla="*/ 0 w 1641"/>
                <a:gd name="T7" fmla="*/ 0 h 1170"/>
                <a:gd name="T8" fmla="*/ 0 w 1641"/>
                <a:gd name="T9" fmla="*/ 0 h 1170"/>
                <a:gd name="T10" fmla="*/ 0 w 1641"/>
                <a:gd name="T11" fmla="*/ 0 h 1170"/>
                <a:gd name="T12" fmla="*/ 0 w 1641"/>
                <a:gd name="T13" fmla="*/ 0 h 1170"/>
                <a:gd name="T14" fmla="*/ 0 w 1641"/>
                <a:gd name="T15" fmla="*/ 0 h 1170"/>
                <a:gd name="T16" fmla="*/ 0 w 1641"/>
                <a:gd name="T17" fmla="*/ 0 h 1170"/>
                <a:gd name="T18" fmla="*/ 0 w 1641"/>
                <a:gd name="T19" fmla="*/ 0 h 1170"/>
                <a:gd name="T20" fmla="*/ 0 w 1641"/>
                <a:gd name="T21" fmla="*/ 0 h 1170"/>
                <a:gd name="T22" fmla="*/ 0 w 1641"/>
                <a:gd name="T23" fmla="*/ 0 h 1170"/>
                <a:gd name="T24" fmla="*/ 0 w 1641"/>
                <a:gd name="T25" fmla="*/ 0 h 1170"/>
                <a:gd name="T26" fmla="*/ 0 w 1641"/>
                <a:gd name="T27" fmla="*/ 0 h 1170"/>
                <a:gd name="T28" fmla="*/ 0 w 1641"/>
                <a:gd name="T29" fmla="*/ 0 h 1170"/>
                <a:gd name="T30" fmla="*/ 0 w 1641"/>
                <a:gd name="T31" fmla="*/ 0 h 1170"/>
                <a:gd name="T32" fmla="*/ 0 w 1641"/>
                <a:gd name="T33" fmla="*/ 0 h 1170"/>
                <a:gd name="T34" fmla="*/ 0 w 1641"/>
                <a:gd name="T35" fmla="*/ 0 h 1170"/>
                <a:gd name="T36" fmla="*/ 0 w 1641"/>
                <a:gd name="T37" fmla="*/ 0 h 1170"/>
                <a:gd name="T38" fmla="*/ 0 w 1641"/>
                <a:gd name="T39" fmla="*/ 0 h 1170"/>
                <a:gd name="T40" fmla="*/ 0 w 1641"/>
                <a:gd name="T41" fmla="*/ 0 h 1170"/>
                <a:gd name="T42" fmla="*/ 0 w 1641"/>
                <a:gd name="T43" fmla="*/ 0 h 1170"/>
                <a:gd name="T44" fmla="*/ 0 w 1641"/>
                <a:gd name="T45" fmla="*/ 0 h 1170"/>
                <a:gd name="T46" fmla="*/ 0 w 1641"/>
                <a:gd name="T47" fmla="*/ 0 h 1170"/>
                <a:gd name="T48" fmla="*/ 0 w 1641"/>
                <a:gd name="T49" fmla="*/ 0 h 1170"/>
                <a:gd name="T50" fmla="*/ 0 w 1641"/>
                <a:gd name="T51" fmla="*/ 0 h 1170"/>
                <a:gd name="T52" fmla="*/ 0 w 1641"/>
                <a:gd name="T53" fmla="*/ 0 h 1170"/>
                <a:gd name="T54" fmla="*/ 0 w 1641"/>
                <a:gd name="T55" fmla="*/ 0 h 1170"/>
                <a:gd name="T56" fmla="*/ 0 w 1641"/>
                <a:gd name="T57" fmla="*/ 0 h 1170"/>
                <a:gd name="T58" fmla="*/ 0 w 1641"/>
                <a:gd name="T59" fmla="*/ 0 h 1170"/>
                <a:gd name="T60" fmla="*/ 0 w 1641"/>
                <a:gd name="T61" fmla="*/ 0 h 1170"/>
                <a:gd name="T62" fmla="*/ 0 w 1641"/>
                <a:gd name="T63" fmla="*/ 0 h 1170"/>
                <a:gd name="T64" fmla="*/ 0 w 1641"/>
                <a:gd name="T65" fmla="*/ 0 h 1170"/>
                <a:gd name="T66" fmla="*/ 0 w 1641"/>
                <a:gd name="T67" fmla="*/ 0 h 1170"/>
                <a:gd name="T68" fmla="*/ 0 w 1641"/>
                <a:gd name="T69" fmla="*/ 0 h 1170"/>
                <a:gd name="T70" fmla="*/ 0 w 1641"/>
                <a:gd name="T71" fmla="*/ 0 h 1170"/>
                <a:gd name="T72" fmla="*/ 0 w 1641"/>
                <a:gd name="T73" fmla="*/ 0 h 1170"/>
                <a:gd name="T74" fmla="*/ 0 w 1641"/>
                <a:gd name="T75" fmla="*/ 0 h 1170"/>
                <a:gd name="T76" fmla="*/ 0 w 1641"/>
                <a:gd name="T77" fmla="*/ 0 h 1170"/>
                <a:gd name="T78" fmla="*/ 0 w 1641"/>
                <a:gd name="T79" fmla="*/ 0 h 1170"/>
                <a:gd name="T80" fmla="*/ 0 w 1641"/>
                <a:gd name="T81" fmla="*/ 0 h 1170"/>
                <a:gd name="T82" fmla="*/ 0 w 1641"/>
                <a:gd name="T83" fmla="*/ 0 h 1170"/>
                <a:gd name="T84" fmla="*/ 0 w 1641"/>
                <a:gd name="T85" fmla="*/ 0 h 1170"/>
                <a:gd name="T86" fmla="*/ 0 w 1641"/>
                <a:gd name="T87" fmla="*/ 0 h 1170"/>
                <a:gd name="T88" fmla="*/ 0 w 1641"/>
                <a:gd name="T89" fmla="*/ 0 h 1170"/>
                <a:gd name="T90" fmla="*/ 0 w 1641"/>
                <a:gd name="T91" fmla="*/ 0 h 1170"/>
                <a:gd name="T92" fmla="*/ 0 w 1641"/>
                <a:gd name="T93" fmla="*/ 0 h 1170"/>
                <a:gd name="T94" fmla="*/ 0 w 1641"/>
                <a:gd name="T95" fmla="*/ 0 h 1170"/>
                <a:gd name="T96" fmla="*/ 0 w 1641"/>
                <a:gd name="T97" fmla="*/ 0 h 1170"/>
                <a:gd name="T98" fmla="*/ 0 w 1641"/>
                <a:gd name="T99" fmla="*/ 0 h 1170"/>
                <a:gd name="T100" fmla="*/ 0 w 1641"/>
                <a:gd name="T101" fmla="*/ 0 h 1170"/>
                <a:gd name="T102" fmla="*/ 0 w 1641"/>
                <a:gd name="T103" fmla="*/ 0 h 1170"/>
                <a:gd name="T104" fmla="*/ 0 w 1641"/>
                <a:gd name="T105" fmla="*/ 0 h 1170"/>
                <a:gd name="T106" fmla="*/ 0 w 1641"/>
                <a:gd name="T107" fmla="*/ 0 h 1170"/>
                <a:gd name="T108" fmla="*/ 0 w 1641"/>
                <a:gd name="T109" fmla="*/ 0 h 11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1"/>
                <a:gd name="T166" fmla="*/ 0 h 1170"/>
                <a:gd name="T167" fmla="*/ 1641 w 1641"/>
                <a:gd name="T168" fmla="*/ 1170 h 11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1" h="1170">
                  <a:moveTo>
                    <a:pt x="0" y="1170"/>
                  </a:moveTo>
                  <a:lnTo>
                    <a:pt x="35" y="1170"/>
                  </a:lnTo>
                  <a:lnTo>
                    <a:pt x="68" y="1106"/>
                  </a:lnTo>
                  <a:lnTo>
                    <a:pt x="139" y="1071"/>
                  </a:lnTo>
                  <a:lnTo>
                    <a:pt x="173" y="1020"/>
                  </a:lnTo>
                  <a:lnTo>
                    <a:pt x="244" y="987"/>
                  </a:lnTo>
                  <a:lnTo>
                    <a:pt x="278" y="920"/>
                  </a:lnTo>
                  <a:lnTo>
                    <a:pt x="325" y="888"/>
                  </a:lnTo>
                  <a:lnTo>
                    <a:pt x="349" y="854"/>
                  </a:lnTo>
                  <a:lnTo>
                    <a:pt x="457" y="819"/>
                  </a:lnTo>
                  <a:lnTo>
                    <a:pt x="528" y="751"/>
                  </a:lnTo>
                  <a:lnTo>
                    <a:pt x="573" y="751"/>
                  </a:lnTo>
                  <a:lnTo>
                    <a:pt x="642" y="702"/>
                  </a:lnTo>
                  <a:lnTo>
                    <a:pt x="713" y="702"/>
                  </a:lnTo>
                  <a:lnTo>
                    <a:pt x="748" y="669"/>
                  </a:lnTo>
                  <a:lnTo>
                    <a:pt x="819" y="717"/>
                  </a:lnTo>
                  <a:lnTo>
                    <a:pt x="806" y="618"/>
                  </a:lnTo>
                  <a:lnTo>
                    <a:pt x="867" y="669"/>
                  </a:lnTo>
                  <a:lnTo>
                    <a:pt x="855" y="602"/>
                  </a:lnTo>
                  <a:lnTo>
                    <a:pt x="936" y="584"/>
                  </a:lnTo>
                  <a:lnTo>
                    <a:pt x="936" y="521"/>
                  </a:lnTo>
                  <a:lnTo>
                    <a:pt x="1021" y="452"/>
                  </a:lnTo>
                  <a:lnTo>
                    <a:pt x="1090" y="369"/>
                  </a:lnTo>
                  <a:lnTo>
                    <a:pt x="1157" y="267"/>
                  </a:lnTo>
                  <a:lnTo>
                    <a:pt x="1253" y="185"/>
                  </a:lnTo>
                  <a:lnTo>
                    <a:pt x="1335" y="168"/>
                  </a:lnTo>
                  <a:lnTo>
                    <a:pt x="1288" y="217"/>
                  </a:lnTo>
                  <a:lnTo>
                    <a:pt x="1381" y="217"/>
                  </a:lnTo>
                  <a:lnTo>
                    <a:pt x="1323" y="284"/>
                  </a:lnTo>
                  <a:lnTo>
                    <a:pt x="1381" y="284"/>
                  </a:lnTo>
                  <a:lnTo>
                    <a:pt x="1347" y="385"/>
                  </a:lnTo>
                  <a:lnTo>
                    <a:pt x="1417" y="352"/>
                  </a:lnTo>
                  <a:lnTo>
                    <a:pt x="1428" y="420"/>
                  </a:lnTo>
                  <a:lnTo>
                    <a:pt x="1477" y="403"/>
                  </a:lnTo>
                  <a:lnTo>
                    <a:pt x="1523" y="486"/>
                  </a:lnTo>
                  <a:lnTo>
                    <a:pt x="1558" y="385"/>
                  </a:lnTo>
                  <a:lnTo>
                    <a:pt x="1618" y="369"/>
                  </a:lnTo>
                  <a:lnTo>
                    <a:pt x="1582" y="319"/>
                  </a:lnTo>
                  <a:lnTo>
                    <a:pt x="1641" y="267"/>
                  </a:lnTo>
                  <a:lnTo>
                    <a:pt x="1595" y="233"/>
                  </a:lnTo>
                  <a:lnTo>
                    <a:pt x="1630" y="168"/>
                  </a:lnTo>
                  <a:lnTo>
                    <a:pt x="1546" y="185"/>
                  </a:lnTo>
                  <a:lnTo>
                    <a:pt x="1570" y="99"/>
                  </a:lnTo>
                  <a:lnTo>
                    <a:pt x="1512" y="49"/>
                  </a:lnTo>
                  <a:lnTo>
                    <a:pt x="1523" y="0"/>
                  </a:lnTo>
                  <a:lnTo>
                    <a:pt x="1417" y="17"/>
                  </a:lnTo>
                  <a:lnTo>
                    <a:pt x="1347" y="17"/>
                  </a:lnTo>
                  <a:lnTo>
                    <a:pt x="1206" y="134"/>
                  </a:lnTo>
                  <a:lnTo>
                    <a:pt x="843" y="521"/>
                  </a:lnTo>
                  <a:lnTo>
                    <a:pt x="688" y="618"/>
                  </a:lnTo>
                  <a:lnTo>
                    <a:pt x="469" y="751"/>
                  </a:lnTo>
                  <a:lnTo>
                    <a:pt x="325" y="771"/>
                  </a:lnTo>
                  <a:lnTo>
                    <a:pt x="197" y="938"/>
                  </a:lnTo>
                  <a:lnTo>
                    <a:pt x="0" y="1120"/>
                  </a:lnTo>
                  <a:lnTo>
                    <a:pt x="0" y="117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8"/>
            <p:cNvSpPr>
              <a:spLocks/>
            </p:cNvSpPr>
            <p:nvPr/>
          </p:nvSpPr>
          <p:spPr bwMode="auto">
            <a:xfrm>
              <a:off x="1843" y="3406"/>
              <a:ext cx="1053" cy="831"/>
            </a:xfrm>
            <a:custGeom>
              <a:avLst/>
              <a:gdLst>
                <a:gd name="T0" fmla="*/ 0 w 3157"/>
                <a:gd name="T1" fmla="*/ 0 h 2493"/>
                <a:gd name="T2" fmla="*/ 0 w 3157"/>
                <a:gd name="T3" fmla="*/ 0 h 2493"/>
                <a:gd name="T4" fmla="*/ 0 w 3157"/>
                <a:gd name="T5" fmla="*/ 0 h 2493"/>
                <a:gd name="T6" fmla="*/ 0 w 3157"/>
                <a:gd name="T7" fmla="*/ 0 h 2493"/>
                <a:gd name="T8" fmla="*/ 0 w 3157"/>
                <a:gd name="T9" fmla="*/ 0 h 2493"/>
                <a:gd name="T10" fmla="*/ 0 w 3157"/>
                <a:gd name="T11" fmla="*/ 0 h 2493"/>
                <a:gd name="T12" fmla="*/ 0 w 3157"/>
                <a:gd name="T13" fmla="*/ 0 h 2493"/>
                <a:gd name="T14" fmla="*/ 0 w 3157"/>
                <a:gd name="T15" fmla="*/ 0 h 2493"/>
                <a:gd name="T16" fmla="*/ 0 w 3157"/>
                <a:gd name="T17" fmla="*/ 0 h 2493"/>
                <a:gd name="T18" fmla="*/ 0 w 3157"/>
                <a:gd name="T19" fmla="*/ 0 h 2493"/>
                <a:gd name="T20" fmla="*/ 0 w 3157"/>
                <a:gd name="T21" fmla="*/ 0 h 2493"/>
                <a:gd name="T22" fmla="*/ 0 w 3157"/>
                <a:gd name="T23" fmla="*/ 0 h 2493"/>
                <a:gd name="T24" fmla="*/ 0 w 3157"/>
                <a:gd name="T25" fmla="*/ 0 h 2493"/>
                <a:gd name="T26" fmla="*/ 0 w 3157"/>
                <a:gd name="T27" fmla="*/ 0 h 2493"/>
                <a:gd name="T28" fmla="*/ 0 w 3157"/>
                <a:gd name="T29" fmla="*/ 0 h 2493"/>
                <a:gd name="T30" fmla="*/ 0 w 3157"/>
                <a:gd name="T31" fmla="*/ 0 h 2493"/>
                <a:gd name="T32" fmla="*/ 0 w 3157"/>
                <a:gd name="T33" fmla="*/ 0 h 2493"/>
                <a:gd name="T34" fmla="*/ 0 w 3157"/>
                <a:gd name="T35" fmla="*/ 0 h 2493"/>
                <a:gd name="T36" fmla="*/ 0 w 3157"/>
                <a:gd name="T37" fmla="*/ 0 h 2493"/>
                <a:gd name="T38" fmla="*/ 0 w 3157"/>
                <a:gd name="T39" fmla="*/ 0 h 2493"/>
                <a:gd name="T40" fmla="*/ 0 w 3157"/>
                <a:gd name="T41" fmla="*/ 0 h 2493"/>
                <a:gd name="T42" fmla="*/ 0 w 3157"/>
                <a:gd name="T43" fmla="*/ 0 h 2493"/>
                <a:gd name="T44" fmla="*/ 0 w 3157"/>
                <a:gd name="T45" fmla="*/ 0 h 2493"/>
                <a:gd name="T46" fmla="*/ 0 w 3157"/>
                <a:gd name="T47" fmla="*/ 0 h 2493"/>
                <a:gd name="T48" fmla="*/ 0 w 3157"/>
                <a:gd name="T49" fmla="*/ 0 h 2493"/>
                <a:gd name="T50" fmla="*/ 0 w 3157"/>
                <a:gd name="T51" fmla="*/ 0 h 2493"/>
                <a:gd name="T52" fmla="*/ 0 w 3157"/>
                <a:gd name="T53" fmla="*/ 0 h 2493"/>
                <a:gd name="T54" fmla="*/ 0 w 3157"/>
                <a:gd name="T55" fmla="*/ 0 h 2493"/>
                <a:gd name="T56" fmla="*/ 0 w 3157"/>
                <a:gd name="T57" fmla="*/ 0 h 2493"/>
                <a:gd name="T58" fmla="*/ 0 w 3157"/>
                <a:gd name="T59" fmla="*/ 0 h 2493"/>
                <a:gd name="T60" fmla="*/ 0 w 3157"/>
                <a:gd name="T61" fmla="*/ 0 h 2493"/>
                <a:gd name="T62" fmla="*/ 0 w 3157"/>
                <a:gd name="T63" fmla="*/ 0 h 2493"/>
                <a:gd name="T64" fmla="*/ 0 w 3157"/>
                <a:gd name="T65" fmla="*/ 0 h 2493"/>
                <a:gd name="T66" fmla="*/ 0 w 3157"/>
                <a:gd name="T67" fmla="*/ 0 h 2493"/>
                <a:gd name="T68" fmla="*/ 0 w 3157"/>
                <a:gd name="T69" fmla="*/ 0 h 2493"/>
                <a:gd name="T70" fmla="*/ 0 w 3157"/>
                <a:gd name="T71" fmla="*/ 0 h 24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57"/>
                <a:gd name="T109" fmla="*/ 0 h 2493"/>
                <a:gd name="T110" fmla="*/ 3157 w 3157"/>
                <a:gd name="T111" fmla="*/ 2493 h 24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57" h="2493">
                  <a:moveTo>
                    <a:pt x="129" y="886"/>
                  </a:moveTo>
                  <a:lnTo>
                    <a:pt x="294" y="788"/>
                  </a:lnTo>
                  <a:lnTo>
                    <a:pt x="540" y="418"/>
                  </a:lnTo>
                  <a:lnTo>
                    <a:pt x="717" y="268"/>
                  </a:lnTo>
                  <a:lnTo>
                    <a:pt x="1081" y="183"/>
                  </a:lnTo>
                  <a:lnTo>
                    <a:pt x="1622" y="69"/>
                  </a:lnTo>
                  <a:lnTo>
                    <a:pt x="2114" y="0"/>
                  </a:lnTo>
                  <a:lnTo>
                    <a:pt x="2288" y="0"/>
                  </a:lnTo>
                  <a:lnTo>
                    <a:pt x="2608" y="0"/>
                  </a:lnTo>
                  <a:lnTo>
                    <a:pt x="2887" y="133"/>
                  </a:lnTo>
                  <a:lnTo>
                    <a:pt x="3157" y="351"/>
                  </a:lnTo>
                  <a:lnTo>
                    <a:pt x="3099" y="402"/>
                  </a:lnTo>
                  <a:lnTo>
                    <a:pt x="2981" y="418"/>
                  </a:lnTo>
                  <a:lnTo>
                    <a:pt x="2899" y="386"/>
                  </a:lnTo>
                  <a:lnTo>
                    <a:pt x="2756" y="351"/>
                  </a:lnTo>
                  <a:lnTo>
                    <a:pt x="2241" y="535"/>
                  </a:lnTo>
                  <a:lnTo>
                    <a:pt x="2416" y="788"/>
                  </a:lnTo>
                  <a:lnTo>
                    <a:pt x="2547" y="886"/>
                  </a:lnTo>
                  <a:lnTo>
                    <a:pt x="2570" y="1004"/>
                  </a:lnTo>
                  <a:lnTo>
                    <a:pt x="2525" y="1071"/>
                  </a:lnTo>
                  <a:lnTo>
                    <a:pt x="2323" y="1071"/>
                  </a:lnTo>
                  <a:lnTo>
                    <a:pt x="2126" y="969"/>
                  </a:lnTo>
                  <a:lnTo>
                    <a:pt x="2218" y="671"/>
                  </a:lnTo>
                  <a:lnTo>
                    <a:pt x="2126" y="501"/>
                  </a:lnTo>
                  <a:lnTo>
                    <a:pt x="1995" y="552"/>
                  </a:lnTo>
                  <a:lnTo>
                    <a:pt x="1936" y="620"/>
                  </a:lnTo>
                  <a:lnTo>
                    <a:pt x="2068" y="754"/>
                  </a:lnTo>
                  <a:lnTo>
                    <a:pt x="1995" y="918"/>
                  </a:lnTo>
                  <a:lnTo>
                    <a:pt x="1784" y="953"/>
                  </a:lnTo>
                  <a:lnTo>
                    <a:pt x="1503" y="1021"/>
                  </a:lnTo>
                  <a:lnTo>
                    <a:pt x="1103" y="836"/>
                  </a:lnTo>
                  <a:lnTo>
                    <a:pt x="905" y="1004"/>
                  </a:lnTo>
                  <a:lnTo>
                    <a:pt x="587" y="1890"/>
                  </a:lnTo>
                  <a:lnTo>
                    <a:pt x="35" y="2493"/>
                  </a:lnTo>
                  <a:lnTo>
                    <a:pt x="0" y="1052"/>
                  </a:lnTo>
                  <a:lnTo>
                    <a:pt x="129" y="886"/>
                  </a:lnTo>
                  <a:close/>
                </a:path>
              </a:pathLst>
            </a:custGeom>
            <a:solidFill>
              <a:srgbClr val="FFC281"/>
            </a:solidFill>
            <a:ln w="0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9"/>
            <p:cNvSpPr>
              <a:spLocks/>
            </p:cNvSpPr>
            <p:nvPr/>
          </p:nvSpPr>
          <p:spPr bwMode="auto">
            <a:xfrm>
              <a:off x="1837" y="3640"/>
              <a:ext cx="160" cy="245"/>
            </a:xfrm>
            <a:custGeom>
              <a:avLst/>
              <a:gdLst>
                <a:gd name="T0" fmla="*/ 0 w 479"/>
                <a:gd name="T1" fmla="*/ 0 h 734"/>
                <a:gd name="T2" fmla="*/ 0 w 479"/>
                <a:gd name="T3" fmla="*/ 0 h 734"/>
                <a:gd name="T4" fmla="*/ 0 w 479"/>
                <a:gd name="T5" fmla="*/ 0 h 734"/>
                <a:gd name="T6" fmla="*/ 0 w 479"/>
                <a:gd name="T7" fmla="*/ 0 h 734"/>
                <a:gd name="T8" fmla="*/ 0 w 479"/>
                <a:gd name="T9" fmla="*/ 0 h 734"/>
                <a:gd name="T10" fmla="*/ 0 w 479"/>
                <a:gd name="T11" fmla="*/ 0 h 734"/>
                <a:gd name="T12" fmla="*/ 0 w 479"/>
                <a:gd name="T13" fmla="*/ 0 h 734"/>
                <a:gd name="T14" fmla="*/ 0 w 479"/>
                <a:gd name="T15" fmla="*/ 0 h 734"/>
                <a:gd name="T16" fmla="*/ 0 w 479"/>
                <a:gd name="T17" fmla="*/ 0 h 734"/>
                <a:gd name="T18" fmla="*/ 0 w 479"/>
                <a:gd name="T19" fmla="*/ 0 h 734"/>
                <a:gd name="T20" fmla="*/ 0 w 479"/>
                <a:gd name="T21" fmla="*/ 0 h 734"/>
                <a:gd name="T22" fmla="*/ 0 w 479"/>
                <a:gd name="T23" fmla="*/ 0 h 734"/>
                <a:gd name="T24" fmla="*/ 0 w 479"/>
                <a:gd name="T25" fmla="*/ 0 h 734"/>
                <a:gd name="T26" fmla="*/ 0 w 479"/>
                <a:gd name="T27" fmla="*/ 0 h 734"/>
                <a:gd name="T28" fmla="*/ 0 w 479"/>
                <a:gd name="T29" fmla="*/ 0 h 734"/>
                <a:gd name="T30" fmla="*/ 0 w 479"/>
                <a:gd name="T31" fmla="*/ 0 h 734"/>
                <a:gd name="T32" fmla="*/ 0 w 479"/>
                <a:gd name="T33" fmla="*/ 0 h 734"/>
                <a:gd name="T34" fmla="*/ 0 w 479"/>
                <a:gd name="T35" fmla="*/ 0 h 734"/>
                <a:gd name="T36" fmla="*/ 0 w 479"/>
                <a:gd name="T37" fmla="*/ 0 h 7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9"/>
                <a:gd name="T58" fmla="*/ 0 h 734"/>
                <a:gd name="T59" fmla="*/ 479 w 479"/>
                <a:gd name="T60" fmla="*/ 734 h 7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9" h="734">
                  <a:moveTo>
                    <a:pt x="385" y="97"/>
                  </a:moveTo>
                  <a:lnTo>
                    <a:pt x="208" y="249"/>
                  </a:lnTo>
                  <a:lnTo>
                    <a:pt x="80" y="399"/>
                  </a:lnTo>
                  <a:lnTo>
                    <a:pt x="8" y="500"/>
                  </a:lnTo>
                  <a:lnTo>
                    <a:pt x="0" y="684"/>
                  </a:lnTo>
                  <a:lnTo>
                    <a:pt x="54" y="734"/>
                  </a:lnTo>
                  <a:lnTo>
                    <a:pt x="54" y="567"/>
                  </a:lnTo>
                  <a:lnTo>
                    <a:pt x="114" y="600"/>
                  </a:lnTo>
                  <a:lnTo>
                    <a:pt x="114" y="485"/>
                  </a:lnTo>
                  <a:lnTo>
                    <a:pt x="172" y="516"/>
                  </a:lnTo>
                  <a:lnTo>
                    <a:pt x="161" y="399"/>
                  </a:lnTo>
                  <a:lnTo>
                    <a:pt x="232" y="399"/>
                  </a:lnTo>
                  <a:lnTo>
                    <a:pt x="243" y="317"/>
                  </a:lnTo>
                  <a:lnTo>
                    <a:pt x="302" y="283"/>
                  </a:lnTo>
                  <a:lnTo>
                    <a:pt x="313" y="214"/>
                  </a:lnTo>
                  <a:lnTo>
                    <a:pt x="385" y="164"/>
                  </a:lnTo>
                  <a:lnTo>
                    <a:pt x="409" y="84"/>
                  </a:lnTo>
                  <a:lnTo>
                    <a:pt x="479" y="0"/>
                  </a:lnTo>
                  <a:lnTo>
                    <a:pt x="385" y="9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20"/>
            <p:cNvSpPr>
              <a:spLocks/>
            </p:cNvSpPr>
            <p:nvPr/>
          </p:nvSpPr>
          <p:spPr bwMode="auto">
            <a:xfrm>
              <a:off x="2012" y="3528"/>
              <a:ext cx="133" cy="107"/>
            </a:xfrm>
            <a:custGeom>
              <a:avLst/>
              <a:gdLst>
                <a:gd name="T0" fmla="*/ 0 w 398"/>
                <a:gd name="T1" fmla="*/ 0 h 320"/>
                <a:gd name="T2" fmla="*/ 0 w 398"/>
                <a:gd name="T3" fmla="*/ 0 h 320"/>
                <a:gd name="T4" fmla="*/ 0 w 398"/>
                <a:gd name="T5" fmla="*/ 0 h 320"/>
                <a:gd name="T6" fmla="*/ 0 w 398"/>
                <a:gd name="T7" fmla="*/ 0 h 320"/>
                <a:gd name="T8" fmla="*/ 0 w 398"/>
                <a:gd name="T9" fmla="*/ 0 h 320"/>
                <a:gd name="T10" fmla="*/ 0 w 398"/>
                <a:gd name="T11" fmla="*/ 0 h 320"/>
                <a:gd name="T12" fmla="*/ 0 w 398"/>
                <a:gd name="T13" fmla="*/ 0 h 320"/>
                <a:gd name="T14" fmla="*/ 0 w 398"/>
                <a:gd name="T15" fmla="*/ 0 h 320"/>
                <a:gd name="T16" fmla="*/ 0 w 398"/>
                <a:gd name="T17" fmla="*/ 0 h 320"/>
                <a:gd name="T18" fmla="*/ 0 w 398"/>
                <a:gd name="T19" fmla="*/ 0 h 320"/>
                <a:gd name="T20" fmla="*/ 0 w 398"/>
                <a:gd name="T21" fmla="*/ 0 h 320"/>
                <a:gd name="T22" fmla="*/ 0 w 398"/>
                <a:gd name="T23" fmla="*/ 0 h 320"/>
                <a:gd name="T24" fmla="*/ 0 w 398"/>
                <a:gd name="T25" fmla="*/ 0 h 320"/>
                <a:gd name="T26" fmla="*/ 0 w 398"/>
                <a:gd name="T27" fmla="*/ 0 h 320"/>
                <a:gd name="T28" fmla="*/ 0 w 398"/>
                <a:gd name="T29" fmla="*/ 0 h 320"/>
                <a:gd name="T30" fmla="*/ 0 w 398"/>
                <a:gd name="T31" fmla="*/ 0 h 320"/>
                <a:gd name="T32" fmla="*/ 0 w 398"/>
                <a:gd name="T33" fmla="*/ 0 h 320"/>
                <a:gd name="T34" fmla="*/ 0 w 398"/>
                <a:gd name="T35" fmla="*/ 0 h 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8"/>
                <a:gd name="T55" fmla="*/ 0 h 320"/>
                <a:gd name="T56" fmla="*/ 398 w 398"/>
                <a:gd name="T57" fmla="*/ 320 h 3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8" h="320">
                  <a:moveTo>
                    <a:pt x="127" y="85"/>
                  </a:moveTo>
                  <a:lnTo>
                    <a:pt x="197" y="0"/>
                  </a:lnTo>
                  <a:lnTo>
                    <a:pt x="197" y="35"/>
                  </a:lnTo>
                  <a:lnTo>
                    <a:pt x="257" y="19"/>
                  </a:lnTo>
                  <a:lnTo>
                    <a:pt x="280" y="51"/>
                  </a:lnTo>
                  <a:lnTo>
                    <a:pt x="352" y="35"/>
                  </a:lnTo>
                  <a:lnTo>
                    <a:pt x="340" y="101"/>
                  </a:lnTo>
                  <a:lnTo>
                    <a:pt x="398" y="101"/>
                  </a:lnTo>
                  <a:lnTo>
                    <a:pt x="280" y="200"/>
                  </a:lnTo>
                  <a:lnTo>
                    <a:pt x="233" y="185"/>
                  </a:lnTo>
                  <a:lnTo>
                    <a:pt x="185" y="270"/>
                  </a:lnTo>
                  <a:lnTo>
                    <a:pt x="161" y="200"/>
                  </a:lnTo>
                  <a:lnTo>
                    <a:pt x="92" y="286"/>
                  </a:lnTo>
                  <a:lnTo>
                    <a:pt x="68" y="236"/>
                  </a:lnTo>
                  <a:lnTo>
                    <a:pt x="0" y="320"/>
                  </a:lnTo>
                  <a:lnTo>
                    <a:pt x="11" y="236"/>
                  </a:lnTo>
                  <a:lnTo>
                    <a:pt x="57" y="134"/>
                  </a:lnTo>
                  <a:lnTo>
                    <a:pt x="127" y="8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21"/>
            <p:cNvSpPr>
              <a:spLocks/>
            </p:cNvSpPr>
            <p:nvPr/>
          </p:nvSpPr>
          <p:spPr bwMode="auto">
            <a:xfrm>
              <a:off x="2294" y="3472"/>
              <a:ext cx="86" cy="78"/>
            </a:xfrm>
            <a:custGeom>
              <a:avLst/>
              <a:gdLst>
                <a:gd name="T0" fmla="*/ 0 w 260"/>
                <a:gd name="T1" fmla="*/ 0 h 235"/>
                <a:gd name="T2" fmla="*/ 0 w 260"/>
                <a:gd name="T3" fmla="*/ 0 h 235"/>
                <a:gd name="T4" fmla="*/ 0 w 260"/>
                <a:gd name="T5" fmla="*/ 0 h 235"/>
                <a:gd name="T6" fmla="*/ 0 w 260"/>
                <a:gd name="T7" fmla="*/ 0 h 235"/>
                <a:gd name="T8" fmla="*/ 0 w 260"/>
                <a:gd name="T9" fmla="*/ 0 h 235"/>
                <a:gd name="T10" fmla="*/ 0 w 260"/>
                <a:gd name="T11" fmla="*/ 0 h 235"/>
                <a:gd name="T12" fmla="*/ 0 w 260"/>
                <a:gd name="T13" fmla="*/ 0 h 235"/>
                <a:gd name="T14" fmla="*/ 0 w 260"/>
                <a:gd name="T15" fmla="*/ 0 h 235"/>
                <a:gd name="T16" fmla="*/ 0 w 260"/>
                <a:gd name="T17" fmla="*/ 0 h 235"/>
                <a:gd name="T18" fmla="*/ 0 w 260"/>
                <a:gd name="T19" fmla="*/ 0 h 235"/>
                <a:gd name="T20" fmla="*/ 0 w 260"/>
                <a:gd name="T21" fmla="*/ 0 h 235"/>
                <a:gd name="T22" fmla="*/ 0 w 260"/>
                <a:gd name="T23" fmla="*/ 0 h 235"/>
                <a:gd name="T24" fmla="*/ 0 w 260"/>
                <a:gd name="T25" fmla="*/ 0 h 235"/>
                <a:gd name="T26" fmla="*/ 0 w 260"/>
                <a:gd name="T27" fmla="*/ 0 h 235"/>
                <a:gd name="T28" fmla="*/ 0 w 260"/>
                <a:gd name="T29" fmla="*/ 0 h 235"/>
                <a:gd name="T30" fmla="*/ 0 w 260"/>
                <a:gd name="T31" fmla="*/ 0 h 235"/>
                <a:gd name="T32" fmla="*/ 0 w 260"/>
                <a:gd name="T33" fmla="*/ 0 h 2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0"/>
                <a:gd name="T52" fmla="*/ 0 h 235"/>
                <a:gd name="T53" fmla="*/ 260 w 260"/>
                <a:gd name="T54" fmla="*/ 235 h 2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0" h="235">
                  <a:moveTo>
                    <a:pt x="12" y="69"/>
                  </a:moveTo>
                  <a:lnTo>
                    <a:pt x="94" y="0"/>
                  </a:lnTo>
                  <a:lnTo>
                    <a:pt x="82" y="51"/>
                  </a:lnTo>
                  <a:lnTo>
                    <a:pt x="175" y="19"/>
                  </a:lnTo>
                  <a:lnTo>
                    <a:pt x="152" y="85"/>
                  </a:lnTo>
                  <a:lnTo>
                    <a:pt x="234" y="69"/>
                  </a:lnTo>
                  <a:lnTo>
                    <a:pt x="200" y="134"/>
                  </a:lnTo>
                  <a:lnTo>
                    <a:pt x="260" y="168"/>
                  </a:lnTo>
                  <a:lnTo>
                    <a:pt x="175" y="235"/>
                  </a:lnTo>
                  <a:lnTo>
                    <a:pt x="140" y="203"/>
                  </a:lnTo>
                  <a:lnTo>
                    <a:pt x="71" y="235"/>
                  </a:lnTo>
                  <a:lnTo>
                    <a:pt x="117" y="168"/>
                  </a:lnTo>
                  <a:lnTo>
                    <a:pt x="35" y="203"/>
                  </a:lnTo>
                  <a:lnTo>
                    <a:pt x="59" y="134"/>
                  </a:lnTo>
                  <a:lnTo>
                    <a:pt x="0" y="134"/>
                  </a:lnTo>
                  <a:lnTo>
                    <a:pt x="23" y="85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22"/>
            <p:cNvSpPr>
              <a:spLocks/>
            </p:cNvSpPr>
            <p:nvPr/>
          </p:nvSpPr>
          <p:spPr bwMode="auto">
            <a:xfrm>
              <a:off x="2384" y="3445"/>
              <a:ext cx="329" cy="89"/>
            </a:xfrm>
            <a:custGeom>
              <a:avLst/>
              <a:gdLst>
                <a:gd name="T0" fmla="*/ 0 w 986"/>
                <a:gd name="T1" fmla="*/ 0 h 268"/>
                <a:gd name="T2" fmla="*/ 0 w 986"/>
                <a:gd name="T3" fmla="*/ 0 h 268"/>
                <a:gd name="T4" fmla="*/ 0 w 986"/>
                <a:gd name="T5" fmla="*/ 0 h 268"/>
                <a:gd name="T6" fmla="*/ 0 w 986"/>
                <a:gd name="T7" fmla="*/ 0 h 268"/>
                <a:gd name="T8" fmla="*/ 0 w 986"/>
                <a:gd name="T9" fmla="*/ 0 h 268"/>
                <a:gd name="T10" fmla="*/ 0 w 986"/>
                <a:gd name="T11" fmla="*/ 0 h 268"/>
                <a:gd name="T12" fmla="*/ 0 w 986"/>
                <a:gd name="T13" fmla="*/ 0 h 268"/>
                <a:gd name="T14" fmla="*/ 0 w 986"/>
                <a:gd name="T15" fmla="*/ 0 h 268"/>
                <a:gd name="T16" fmla="*/ 0 w 986"/>
                <a:gd name="T17" fmla="*/ 0 h 268"/>
                <a:gd name="T18" fmla="*/ 0 w 986"/>
                <a:gd name="T19" fmla="*/ 0 h 268"/>
                <a:gd name="T20" fmla="*/ 0 w 986"/>
                <a:gd name="T21" fmla="*/ 0 h 268"/>
                <a:gd name="T22" fmla="*/ 0 w 986"/>
                <a:gd name="T23" fmla="*/ 0 h 268"/>
                <a:gd name="T24" fmla="*/ 0 w 986"/>
                <a:gd name="T25" fmla="*/ 0 h 268"/>
                <a:gd name="T26" fmla="*/ 0 w 986"/>
                <a:gd name="T27" fmla="*/ 0 h 268"/>
                <a:gd name="T28" fmla="*/ 0 w 986"/>
                <a:gd name="T29" fmla="*/ 0 h 268"/>
                <a:gd name="T30" fmla="*/ 0 w 986"/>
                <a:gd name="T31" fmla="*/ 0 h 268"/>
                <a:gd name="T32" fmla="*/ 0 w 986"/>
                <a:gd name="T33" fmla="*/ 0 h 268"/>
                <a:gd name="T34" fmla="*/ 0 w 986"/>
                <a:gd name="T35" fmla="*/ 0 h 268"/>
                <a:gd name="T36" fmla="*/ 0 w 986"/>
                <a:gd name="T37" fmla="*/ 0 h 268"/>
                <a:gd name="T38" fmla="*/ 0 w 986"/>
                <a:gd name="T39" fmla="*/ 0 h 268"/>
                <a:gd name="T40" fmla="*/ 0 w 986"/>
                <a:gd name="T41" fmla="*/ 0 h 268"/>
                <a:gd name="T42" fmla="*/ 0 w 986"/>
                <a:gd name="T43" fmla="*/ 0 h 268"/>
                <a:gd name="T44" fmla="*/ 0 w 986"/>
                <a:gd name="T45" fmla="*/ 0 h 268"/>
                <a:gd name="T46" fmla="*/ 0 w 986"/>
                <a:gd name="T47" fmla="*/ 0 h 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6"/>
                <a:gd name="T73" fmla="*/ 0 h 268"/>
                <a:gd name="T74" fmla="*/ 986 w 986"/>
                <a:gd name="T75" fmla="*/ 268 h 2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6" h="268">
                  <a:moveTo>
                    <a:pt x="139" y="33"/>
                  </a:moveTo>
                  <a:lnTo>
                    <a:pt x="257" y="0"/>
                  </a:lnTo>
                  <a:lnTo>
                    <a:pt x="257" y="47"/>
                  </a:lnTo>
                  <a:lnTo>
                    <a:pt x="338" y="15"/>
                  </a:lnTo>
                  <a:lnTo>
                    <a:pt x="338" y="65"/>
                  </a:lnTo>
                  <a:lnTo>
                    <a:pt x="422" y="33"/>
                  </a:lnTo>
                  <a:lnTo>
                    <a:pt x="446" y="47"/>
                  </a:lnTo>
                  <a:lnTo>
                    <a:pt x="540" y="15"/>
                  </a:lnTo>
                  <a:lnTo>
                    <a:pt x="573" y="47"/>
                  </a:lnTo>
                  <a:lnTo>
                    <a:pt x="690" y="0"/>
                  </a:lnTo>
                  <a:lnTo>
                    <a:pt x="784" y="15"/>
                  </a:lnTo>
                  <a:lnTo>
                    <a:pt x="879" y="0"/>
                  </a:lnTo>
                  <a:lnTo>
                    <a:pt x="986" y="0"/>
                  </a:lnTo>
                  <a:lnTo>
                    <a:pt x="937" y="33"/>
                  </a:lnTo>
                  <a:lnTo>
                    <a:pt x="690" y="47"/>
                  </a:lnTo>
                  <a:lnTo>
                    <a:pt x="540" y="100"/>
                  </a:lnTo>
                  <a:lnTo>
                    <a:pt x="385" y="150"/>
                  </a:lnTo>
                  <a:lnTo>
                    <a:pt x="361" y="116"/>
                  </a:lnTo>
                  <a:lnTo>
                    <a:pt x="233" y="268"/>
                  </a:lnTo>
                  <a:lnTo>
                    <a:pt x="303" y="100"/>
                  </a:lnTo>
                  <a:lnTo>
                    <a:pt x="221" y="81"/>
                  </a:lnTo>
                  <a:lnTo>
                    <a:pt x="198" y="47"/>
                  </a:lnTo>
                  <a:lnTo>
                    <a:pt x="0" y="33"/>
                  </a:lnTo>
                  <a:lnTo>
                    <a:pt x="139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3"/>
            <p:cNvSpPr>
              <a:spLocks/>
            </p:cNvSpPr>
            <p:nvPr/>
          </p:nvSpPr>
          <p:spPr bwMode="auto">
            <a:xfrm>
              <a:off x="2165" y="3590"/>
              <a:ext cx="297" cy="105"/>
            </a:xfrm>
            <a:custGeom>
              <a:avLst/>
              <a:gdLst>
                <a:gd name="T0" fmla="*/ 0 w 890"/>
                <a:gd name="T1" fmla="*/ 0 h 316"/>
                <a:gd name="T2" fmla="*/ 0 w 890"/>
                <a:gd name="T3" fmla="*/ 0 h 316"/>
                <a:gd name="T4" fmla="*/ 0 w 890"/>
                <a:gd name="T5" fmla="*/ 0 h 316"/>
                <a:gd name="T6" fmla="*/ 0 w 890"/>
                <a:gd name="T7" fmla="*/ 0 h 316"/>
                <a:gd name="T8" fmla="*/ 0 w 890"/>
                <a:gd name="T9" fmla="*/ 0 h 316"/>
                <a:gd name="T10" fmla="*/ 0 w 890"/>
                <a:gd name="T11" fmla="*/ 0 h 316"/>
                <a:gd name="T12" fmla="*/ 0 w 890"/>
                <a:gd name="T13" fmla="*/ 0 h 316"/>
                <a:gd name="T14" fmla="*/ 0 w 890"/>
                <a:gd name="T15" fmla="*/ 0 h 316"/>
                <a:gd name="T16" fmla="*/ 0 w 890"/>
                <a:gd name="T17" fmla="*/ 0 h 316"/>
                <a:gd name="T18" fmla="*/ 0 w 890"/>
                <a:gd name="T19" fmla="*/ 0 h 316"/>
                <a:gd name="T20" fmla="*/ 0 w 890"/>
                <a:gd name="T21" fmla="*/ 0 h 316"/>
                <a:gd name="T22" fmla="*/ 0 w 890"/>
                <a:gd name="T23" fmla="*/ 0 h 316"/>
                <a:gd name="T24" fmla="*/ 0 w 890"/>
                <a:gd name="T25" fmla="*/ 0 h 316"/>
                <a:gd name="T26" fmla="*/ 0 w 890"/>
                <a:gd name="T27" fmla="*/ 0 h 316"/>
                <a:gd name="T28" fmla="*/ 0 w 890"/>
                <a:gd name="T29" fmla="*/ 0 h 316"/>
                <a:gd name="T30" fmla="*/ 0 w 890"/>
                <a:gd name="T31" fmla="*/ 0 h 316"/>
                <a:gd name="T32" fmla="*/ 0 w 890"/>
                <a:gd name="T33" fmla="*/ 0 h 316"/>
                <a:gd name="T34" fmla="*/ 0 w 890"/>
                <a:gd name="T35" fmla="*/ 0 h 316"/>
                <a:gd name="T36" fmla="*/ 0 w 890"/>
                <a:gd name="T37" fmla="*/ 0 h 316"/>
                <a:gd name="T38" fmla="*/ 0 w 890"/>
                <a:gd name="T39" fmla="*/ 0 h 316"/>
                <a:gd name="T40" fmla="*/ 0 w 890"/>
                <a:gd name="T41" fmla="*/ 0 h 316"/>
                <a:gd name="T42" fmla="*/ 0 w 890"/>
                <a:gd name="T43" fmla="*/ 0 h 316"/>
                <a:gd name="T44" fmla="*/ 0 w 890"/>
                <a:gd name="T45" fmla="*/ 0 h 316"/>
                <a:gd name="T46" fmla="*/ 0 w 890"/>
                <a:gd name="T47" fmla="*/ 0 h 316"/>
                <a:gd name="T48" fmla="*/ 0 w 890"/>
                <a:gd name="T49" fmla="*/ 0 h 316"/>
                <a:gd name="T50" fmla="*/ 0 w 890"/>
                <a:gd name="T51" fmla="*/ 0 h 316"/>
                <a:gd name="T52" fmla="*/ 0 w 890"/>
                <a:gd name="T53" fmla="*/ 0 h 316"/>
                <a:gd name="T54" fmla="*/ 0 w 890"/>
                <a:gd name="T55" fmla="*/ 0 h 316"/>
                <a:gd name="T56" fmla="*/ 0 w 890"/>
                <a:gd name="T57" fmla="*/ 0 h 316"/>
                <a:gd name="T58" fmla="*/ 0 w 890"/>
                <a:gd name="T59" fmla="*/ 0 h 316"/>
                <a:gd name="T60" fmla="*/ 0 w 890"/>
                <a:gd name="T61" fmla="*/ 0 h 3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0"/>
                <a:gd name="T94" fmla="*/ 0 h 316"/>
                <a:gd name="T95" fmla="*/ 890 w 890"/>
                <a:gd name="T96" fmla="*/ 316 h 3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0" h="316">
                  <a:moveTo>
                    <a:pt x="161" y="35"/>
                  </a:moveTo>
                  <a:lnTo>
                    <a:pt x="256" y="15"/>
                  </a:lnTo>
                  <a:lnTo>
                    <a:pt x="268" y="35"/>
                  </a:lnTo>
                  <a:lnTo>
                    <a:pt x="338" y="35"/>
                  </a:lnTo>
                  <a:lnTo>
                    <a:pt x="350" y="68"/>
                  </a:lnTo>
                  <a:lnTo>
                    <a:pt x="398" y="68"/>
                  </a:lnTo>
                  <a:lnTo>
                    <a:pt x="398" y="119"/>
                  </a:lnTo>
                  <a:lnTo>
                    <a:pt x="480" y="135"/>
                  </a:lnTo>
                  <a:lnTo>
                    <a:pt x="550" y="135"/>
                  </a:lnTo>
                  <a:lnTo>
                    <a:pt x="657" y="101"/>
                  </a:lnTo>
                  <a:lnTo>
                    <a:pt x="807" y="119"/>
                  </a:lnTo>
                  <a:lnTo>
                    <a:pt x="890" y="168"/>
                  </a:lnTo>
                  <a:lnTo>
                    <a:pt x="831" y="185"/>
                  </a:lnTo>
                  <a:lnTo>
                    <a:pt x="878" y="217"/>
                  </a:lnTo>
                  <a:lnTo>
                    <a:pt x="819" y="236"/>
                  </a:lnTo>
                  <a:lnTo>
                    <a:pt x="843" y="267"/>
                  </a:lnTo>
                  <a:lnTo>
                    <a:pt x="762" y="301"/>
                  </a:lnTo>
                  <a:lnTo>
                    <a:pt x="773" y="316"/>
                  </a:lnTo>
                  <a:lnTo>
                    <a:pt x="701" y="284"/>
                  </a:lnTo>
                  <a:lnTo>
                    <a:pt x="620" y="249"/>
                  </a:lnTo>
                  <a:lnTo>
                    <a:pt x="573" y="202"/>
                  </a:lnTo>
                  <a:lnTo>
                    <a:pt x="503" y="202"/>
                  </a:lnTo>
                  <a:lnTo>
                    <a:pt x="373" y="152"/>
                  </a:lnTo>
                  <a:lnTo>
                    <a:pt x="304" y="152"/>
                  </a:lnTo>
                  <a:lnTo>
                    <a:pt x="220" y="168"/>
                  </a:lnTo>
                  <a:lnTo>
                    <a:pt x="161" y="135"/>
                  </a:lnTo>
                  <a:lnTo>
                    <a:pt x="138" y="101"/>
                  </a:lnTo>
                  <a:lnTo>
                    <a:pt x="69" y="51"/>
                  </a:lnTo>
                  <a:lnTo>
                    <a:pt x="0" y="0"/>
                  </a:lnTo>
                  <a:lnTo>
                    <a:pt x="116" y="35"/>
                  </a:lnTo>
                  <a:lnTo>
                    <a:pt x="16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24"/>
            <p:cNvSpPr>
              <a:spLocks/>
            </p:cNvSpPr>
            <p:nvPr/>
          </p:nvSpPr>
          <p:spPr bwMode="auto">
            <a:xfrm>
              <a:off x="1837" y="3367"/>
              <a:ext cx="1066" cy="412"/>
            </a:xfrm>
            <a:custGeom>
              <a:avLst/>
              <a:gdLst>
                <a:gd name="T0" fmla="*/ 0 w 3199"/>
                <a:gd name="T1" fmla="*/ 0 h 1237"/>
                <a:gd name="T2" fmla="*/ 0 w 3199"/>
                <a:gd name="T3" fmla="*/ 0 h 1237"/>
                <a:gd name="T4" fmla="*/ 0 w 3199"/>
                <a:gd name="T5" fmla="*/ 0 h 1237"/>
                <a:gd name="T6" fmla="*/ 0 w 3199"/>
                <a:gd name="T7" fmla="*/ 0 h 1237"/>
                <a:gd name="T8" fmla="*/ 0 w 3199"/>
                <a:gd name="T9" fmla="*/ 0 h 1237"/>
                <a:gd name="T10" fmla="*/ 0 w 3199"/>
                <a:gd name="T11" fmla="*/ 0 h 1237"/>
                <a:gd name="T12" fmla="*/ 0 w 3199"/>
                <a:gd name="T13" fmla="*/ 0 h 1237"/>
                <a:gd name="T14" fmla="*/ 0 w 3199"/>
                <a:gd name="T15" fmla="*/ 0 h 1237"/>
                <a:gd name="T16" fmla="*/ 0 w 3199"/>
                <a:gd name="T17" fmla="*/ 0 h 1237"/>
                <a:gd name="T18" fmla="*/ 0 w 3199"/>
                <a:gd name="T19" fmla="*/ 0 h 1237"/>
                <a:gd name="T20" fmla="*/ 0 w 3199"/>
                <a:gd name="T21" fmla="*/ 0 h 1237"/>
                <a:gd name="T22" fmla="*/ 0 w 3199"/>
                <a:gd name="T23" fmla="*/ 0 h 1237"/>
                <a:gd name="T24" fmla="*/ 0 w 3199"/>
                <a:gd name="T25" fmla="*/ 0 h 1237"/>
                <a:gd name="T26" fmla="*/ 0 w 3199"/>
                <a:gd name="T27" fmla="*/ 0 h 1237"/>
                <a:gd name="T28" fmla="*/ 0 w 3199"/>
                <a:gd name="T29" fmla="*/ 0 h 1237"/>
                <a:gd name="T30" fmla="*/ 0 w 3199"/>
                <a:gd name="T31" fmla="*/ 0 h 1237"/>
                <a:gd name="T32" fmla="*/ 0 w 3199"/>
                <a:gd name="T33" fmla="*/ 0 h 1237"/>
                <a:gd name="T34" fmla="*/ 0 w 3199"/>
                <a:gd name="T35" fmla="*/ 0 h 1237"/>
                <a:gd name="T36" fmla="*/ 0 w 3199"/>
                <a:gd name="T37" fmla="*/ 0 h 1237"/>
                <a:gd name="T38" fmla="*/ 0 w 3199"/>
                <a:gd name="T39" fmla="*/ 0 h 1237"/>
                <a:gd name="T40" fmla="*/ 0 w 3199"/>
                <a:gd name="T41" fmla="*/ 0 h 1237"/>
                <a:gd name="T42" fmla="*/ 0 w 3199"/>
                <a:gd name="T43" fmla="*/ 0 h 1237"/>
                <a:gd name="T44" fmla="*/ 0 w 3199"/>
                <a:gd name="T45" fmla="*/ 0 h 1237"/>
                <a:gd name="T46" fmla="*/ 0 w 3199"/>
                <a:gd name="T47" fmla="*/ 0 h 1237"/>
                <a:gd name="T48" fmla="*/ 0 w 3199"/>
                <a:gd name="T49" fmla="*/ 0 h 1237"/>
                <a:gd name="T50" fmla="*/ 0 w 3199"/>
                <a:gd name="T51" fmla="*/ 0 h 1237"/>
                <a:gd name="T52" fmla="*/ 0 w 3199"/>
                <a:gd name="T53" fmla="*/ 0 h 1237"/>
                <a:gd name="T54" fmla="*/ 0 w 3199"/>
                <a:gd name="T55" fmla="*/ 0 h 1237"/>
                <a:gd name="T56" fmla="*/ 0 w 3199"/>
                <a:gd name="T57" fmla="*/ 0 h 1237"/>
                <a:gd name="T58" fmla="*/ 0 w 3199"/>
                <a:gd name="T59" fmla="*/ 0 h 1237"/>
                <a:gd name="T60" fmla="*/ 0 w 3199"/>
                <a:gd name="T61" fmla="*/ 0 h 1237"/>
                <a:gd name="T62" fmla="*/ 0 w 3199"/>
                <a:gd name="T63" fmla="*/ 0 h 1237"/>
                <a:gd name="T64" fmla="*/ 0 w 3199"/>
                <a:gd name="T65" fmla="*/ 0 h 1237"/>
                <a:gd name="T66" fmla="*/ 0 w 3199"/>
                <a:gd name="T67" fmla="*/ 0 h 1237"/>
                <a:gd name="T68" fmla="*/ 0 w 3199"/>
                <a:gd name="T69" fmla="*/ 0 h 1237"/>
                <a:gd name="T70" fmla="*/ 0 w 3199"/>
                <a:gd name="T71" fmla="*/ 0 h 1237"/>
                <a:gd name="T72" fmla="*/ 0 w 3199"/>
                <a:gd name="T73" fmla="*/ 0 h 1237"/>
                <a:gd name="T74" fmla="*/ 0 w 3199"/>
                <a:gd name="T75" fmla="*/ 0 h 1237"/>
                <a:gd name="T76" fmla="*/ 0 w 3199"/>
                <a:gd name="T77" fmla="*/ 0 h 1237"/>
                <a:gd name="T78" fmla="*/ 0 w 3199"/>
                <a:gd name="T79" fmla="*/ 0 h 1237"/>
                <a:gd name="T80" fmla="*/ 0 w 3199"/>
                <a:gd name="T81" fmla="*/ 0 h 1237"/>
                <a:gd name="T82" fmla="*/ 0 w 3199"/>
                <a:gd name="T83" fmla="*/ 0 h 1237"/>
                <a:gd name="T84" fmla="*/ 0 w 3199"/>
                <a:gd name="T85" fmla="*/ 0 h 1237"/>
                <a:gd name="T86" fmla="*/ 0 w 3199"/>
                <a:gd name="T87" fmla="*/ 0 h 1237"/>
                <a:gd name="T88" fmla="*/ 0 w 3199"/>
                <a:gd name="T89" fmla="*/ 0 h 1237"/>
                <a:gd name="T90" fmla="*/ 0 w 3199"/>
                <a:gd name="T91" fmla="*/ 0 h 1237"/>
                <a:gd name="T92" fmla="*/ 0 w 3199"/>
                <a:gd name="T93" fmla="*/ 0 h 1237"/>
                <a:gd name="T94" fmla="*/ 0 w 3199"/>
                <a:gd name="T95" fmla="*/ 0 h 1237"/>
                <a:gd name="T96" fmla="*/ 0 w 3199"/>
                <a:gd name="T97" fmla="*/ 0 h 1237"/>
                <a:gd name="T98" fmla="*/ 0 w 3199"/>
                <a:gd name="T99" fmla="*/ 0 h 1237"/>
                <a:gd name="T100" fmla="*/ 0 w 3199"/>
                <a:gd name="T101" fmla="*/ 0 h 1237"/>
                <a:gd name="T102" fmla="*/ 0 w 3199"/>
                <a:gd name="T103" fmla="*/ 0 h 1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99"/>
                <a:gd name="T157" fmla="*/ 0 h 1237"/>
                <a:gd name="T158" fmla="*/ 3199 w 3199"/>
                <a:gd name="T159" fmla="*/ 1237 h 1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99" h="1237">
                  <a:moveTo>
                    <a:pt x="0" y="1155"/>
                  </a:moveTo>
                  <a:lnTo>
                    <a:pt x="102" y="1035"/>
                  </a:lnTo>
                  <a:lnTo>
                    <a:pt x="208" y="970"/>
                  </a:lnTo>
                  <a:lnTo>
                    <a:pt x="277" y="905"/>
                  </a:lnTo>
                  <a:lnTo>
                    <a:pt x="336" y="837"/>
                  </a:lnTo>
                  <a:lnTo>
                    <a:pt x="385" y="754"/>
                  </a:lnTo>
                  <a:lnTo>
                    <a:pt x="455" y="652"/>
                  </a:lnTo>
                  <a:lnTo>
                    <a:pt x="550" y="535"/>
                  </a:lnTo>
                  <a:lnTo>
                    <a:pt x="606" y="468"/>
                  </a:lnTo>
                  <a:lnTo>
                    <a:pt x="687" y="401"/>
                  </a:lnTo>
                  <a:lnTo>
                    <a:pt x="842" y="335"/>
                  </a:lnTo>
                  <a:lnTo>
                    <a:pt x="961" y="316"/>
                  </a:lnTo>
                  <a:lnTo>
                    <a:pt x="1122" y="282"/>
                  </a:lnTo>
                  <a:lnTo>
                    <a:pt x="1264" y="250"/>
                  </a:lnTo>
                  <a:lnTo>
                    <a:pt x="1417" y="219"/>
                  </a:lnTo>
                  <a:lnTo>
                    <a:pt x="1510" y="200"/>
                  </a:lnTo>
                  <a:lnTo>
                    <a:pt x="1662" y="117"/>
                  </a:lnTo>
                  <a:lnTo>
                    <a:pt x="1791" y="51"/>
                  </a:lnTo>
                  <a:lnTo>
                    <a:pt x="1908" y="18"/>
                  </a:lnTo>
                  <a:lnTo>
                    <a:pt x="1991" y="0"/>
                  </a:lnTo>
                  <a:lnTo>
                    <a:pt x="2051" y="35"/>
                  </a:lnTo>
                  <a:lnTo>
                    <a:pt x="2133" y="67"/>
                  </a:lnTo>
                  <a:lnTo>
                    <a:pt x="2191" y="117"/>
                  </a:lnTo>
                  <a:lnTo>
                    <a:pt x="2379" y="83"/>
                  </a:lnTo>
                  <a:lnTo>
                    <a:pt x="2531" y="83"/>
                  </a:lnTo>
                  <a:lnTo>
                    <a:pt x="2650" y="100"/>
                  </a:lnTo>
                  <a:lnTo>
                    <a:pt x="2731" y="117"/>
                  </a:lnTo>
                  <a:lnTo>
                    <a:pt x="2766" y="136"/>
                  </a:lnTo>
                  <a:lnTo>
                    <a:pt x="2848" y="200"/>
                  </a:lnTo>
                  <a:lnTo>
                    <a:pt x="2929" y="250"/>
                  </a:lnTo>
                  <a:lnTo>
                    <a:pt x="3000" y="300"/>
                  </a:lnTo>
                  <a:lnTo>
                    <a:pt x="3046" y="351"/>
                  </a:lnTo>
                  <a:lnTo>
                    <a:pt x="3083" y="385"/>
                  </a:lnTo>
                  <a:lnTo>
                    <a:pt x="3141" y="418"/>
                  </a:lnTo>
                  <a:lnTo>
                    <a:pt x="3176" y="450"/>
                  </a:lnTo>
                  <a:lnTo>
                    <a:pt x="3199" y="484"/>
                  </a:lnTo>
                  <a:lnTo>
                    <a:pt x="3176" y="519"/>
                  </a:lnTo>
                  <a:lnTo>
                    <a:pt x="3107" y="551"/>
                  </a:lnTo>
                  <a:lnTo>
                    <a:pt x="3060" y="551"/>
                  </a:lnTo>
                  <a:lnTo>
                    <a:pt x="3000" y="551"/>
                  </a:lnTo>
                  <a:lnTo>
                    <a:pt x="2918" y="519"/>
                  </a:lnTo>
                  <a:lnTo>
                    <a:pt x="2883" y="484"/>
                  </a:lnTo>
                  <a:lnTo>
                    <a:pt x="2812" y="468"/>
                  </a:lnTo>
                  <a:lnTo>
                    <a:pt x="2775" y="434"/>
                  </a:lnTo>
                  <a:lnTo>
                    <a:pt x="2731" y="418"/>
                  </a:lnTo>
                  <a:lnTo>
                    <a:pt x="2576" y="339"/>
                  </a:lnTo>
                  <a:lnTo>
                    <a:pt x="2617" y="324"/>
                  </a:lnTo>
                  <a:lnTo>
                    <a:pt x="2654" y="347"/>
                  </a:lnTo>
                  <a:lnTo>
                    <a:pt x="2691" y="324"/>
                  </a:lnTo>
                  <a:lnTo>
                    <a:pt x="2717" y="368"/>
                  </a:lnTo>
                  <a:lnTo>
                    <a:pt x="2755" y="335"/>
                  </a:lnTo>
                  <a:lnTo>
                    <a:pt x="2766" y="385"/>
                  </a:lnTo>
                  <a:lnTo>
                    <a:pt x="2800" y="351"/>
                  </a:lnTo>
                  <a:lnTo>
                    <a:pt x="2800" y="418"/>
                  </a:lnTo>
                  <a:lnTo>
                    <a:pt x="2835" y="385"/>
                  </a:lnTo>
                  <a:lnTo>
                    <a:pt x="2860" y="434"/>
                  </a:lnTo>
                  <a:lnTo>
                    <a:pt x="2883" y="401"/>
                  </a:lnTo>
                  <a:lnTo>
                    <a:pt x="2918" y="418"/>
                  </a:lnTo>
                  <a:lnTo>
                    <a:pt x="2947" y="421"/>
                  </a:lnTo>
                  <a:lnTo>
                    <a:pt x="2918" y="450"/>
                  </a:lnTo>
                  <a:lnTo>
                    <a:pt x="2942" y="484"/>
                  </a:lnTo>
                  <a:lnTo>
                    <a:pt x="2976" y="503"/>
                  </a:lnTo>
                  <a:lnTo>
                    <a:pt x="3013" y="503"/>
                  </a:lnTo>
                  <a:lnTo>
                    <a:pt x="3046" y="519"/>
                  </a:lnTo>
                  <a:lnTo>
                    <a:pt x="3094" y="519"/>
                  </a:lnTo>
                  <a:lnTo>
                    <a:pt x="3118" y="484"/>
                  </a:lnTo>
                  <a:lnTo>
                    <a:pt x="3071" y="468"/>
                  </a:lnTo>
                  <a:lnTo>
                    <a:pt x="3023" y="434"/>
                  </a:lnTo>
                  <a:lnTo>
                    <a:pt x="2965" y="418"/>
                  </a:lnTo>
                  <a:lnTo>
                    <a:pt x="2976" y="385"/>
                  </a:lnTo>
                  <a:lnTo>
                    <a:pt x="2942" y="367"/>
                  </a:lnTo>
                  <a:lnTo>
                    <a:pt x="2906" y="335"/>
                  </a:lnTo>
                  <a:lnTo>
                    <a:pt x="2871" y="300"/>
                  </a:lnTo>
                  <a:lnTo>
                    <a:pt x="2823" y="282"/>
                  </a:lnTo>
                  <a:lnTo>
                    <a:pt x="2774" y="269"/>
                  </a:lnTo>
                  <a:lnTo>
                    <a:pt x="2775" y="235"/>
                  </a:lnTo>
                  <a:lnTo>
                    <a:pt x="2732" y="254"/>
                  </a:lnTo>
                  <a:lnTo>
                    <a:pt x="2731" y="219"/>
                  </a:lnTo>
                  <a:lnTo>
                    <a:pt x="2688" y="242"/>
                  </a:lnTo>
                  <a:lnTo>
                    <a:pt x="2706" y="186"/>
                  </a:lnTo>
                  <a:lnTo>
                    <a:pt x="2641" y="219"/>
                  </a:lnTo>
                  <a:lnTo>
                    <a:pt x="2660" y="168"/>
                  </a:lnTo>
                  <a:lnTo>
                    <a:pt x="2598" y="206"/>
                  </a:lnTo>
                  <a:lnTo>
                    <a:pt x="2613" y="151"/>
                  </a:lnTo>
                  <a:lnTo>
                    <a:pt x="2552" y="198"/>
                  </a:lnTo>
                  <a:lnTo>
                    <a:pt x="2555" y="151"/>
                  </a:lnTo>
                  <a:lnTo>
                    <a:pt x="2492" y="211"/>
                  </a:lnTo>
                  <a:lnTo>
                    <a:pt x="2487" y="156"/>
                  </a:lnTo>
                  <a:lnTo>
                    <a:pt x="2435" y="219"/>
                  </a:lnTo>
                  <a:lnTo>
                    <a:pt x="2440" y="156"/>
                  </a:lnTo>
                  <a:lnTo>
                    <a:pt x="2369" y="219"/>
                  </a:lnTo>
                  <a:lnTo>
                    <a:pt x="2376" y="156"/>
                  </a:lnTo>
                  <a:lnTo>
                    <a:pt x="2308" y="235"/>
                  </a:lnTo>
                  <a:lnTo>
                    <a:pt x="2319" y="168"/>
                  </a:lnTo>
                  <a:lnTo>
                    <a:pt x="2264" y="242"/>
                  </a:lnTo>
                  <a:lnTo>
                    <a:pt x="2276" y="156"/>
                  </a:lnTo>
                  <a:lnTo>
                    <a:pt x="2214" y="235"/>
                  </a:lnTo>
                  <a:lnTo>
                    <a:pt x="2231" y="163"/>
                  </a:lnTo>
                  <a:lnTo>
                    <a:pt x="2167" y="235"/>
                  </a:lnTo>
                  <a:lnTo>
                    <a:pt x="2185" y="163"/>
                  </a:lnTo>
                  <a:lnTo>
                    <a:pt x="2120" y="219"/>
                  </a:lnTo>
                  <a:lnTo>
                    <a:pt x="2120" y="148"/>
                  </a:lnTo>
                  <a:lnTo>
                    <a:pt x="2075" y="206"/>
                  </a:lnTo>
                  <a:lnTo>
                    <a:pt x="2080" y="141"/>
                  </a:lnTo>
                  <a:lnTo>
                    <a:pt x="2022" y="214"/>
                  </a:lnTo>
                  <a:lnTo>
                    <a:pt x="2025" y="141"/>
                  </a:lnTo>
                  <a:lnTo>
                    <a:pt x="1974" y="214"/>
                  </a:lnTo>
                  <a:lnTo>
                    <a:pt x="1968" y="141"/>
                  </a:lnTo>
                  <a:lnTo>
                    <a:pt x="1902" y="242"/>
                  </a:lnTo>
                  <a:lnTo>
                    <a:pt x="1907" y="156"/>
                  </a:lnTo>
                  <a:lnTo>
                    <a:pt x="1841" y="247"/>
                  </a:lnTo>
                  <a:lnTo>
                    <a:pt x="1841" y="169"/>
                  </a:lnTo>
                  <a:lnTo>
                    <a:pt x="1787" y="254"/>
                  </a:lnTo>
                  <a:lnTo>
                    <a:pt x="1787" y="183"/>
                  </a:lnTo>
                  <a:lnTo>
                    <a:pt x="1742" y="269"/>
                  </a:lnTo>
                  <a:lnTo>
                    <a:pt x="1742" y="198"/>
                  </a:lnTo>
                  <a:lnTo>
                    <a:pt x="1687" y="269"/>
                  </a:lnTo>
                  <a:lnTo>
                    <a:pt x="1697" y="211"/>
                  </a:lnTo>
                  <a:lnTo>
                    <a:pt x="1654" y="269"/>
                  </a:lnTo>
                  <a:lnTo>
                    <a:pt x="1662" y="214"/>
                  </a:lnTo>
                  <a:lnTo>
                    <a:pt x="1609" y="266"/>
                  </a:lnTo>
                  <a:lnTo>
                    <a:pt x="1614" y="230"/>
                  </a:lnTo>
                  <a:lnTo>
                    <a:pt x="1568" y="258"/>
                  </a:lnTo>
                  <a:lnTo>
                    <a:pt x="1441" y="250"/>
                  </a:lnTo>
                  <a:lnTo>
                    <a:pt x="1279" y="288"/>
                  </a:lnTo>
                  <a:lnTo>
                    <a:pt x="1244" y="332"/>
                  </a:lnTo>
                  <a:lnTo>
                    <a:pt x="1210" y="376"/>
                  </a:lnTo>
                  <a:lnTo>
                    <a:pt x="1153" y="458"/>
                  </a:lnTo>
                  <a:lnTo>
                    <a:pt x="1169" y="340"/>
                  </a:lnTo>
                  <a:lnTo>
                    <a:pt x="1017" y="597"/>
                  </a:lnTo>
                  <a:lnTo>
                    <a:pt x="1102" y="362"/>
                  </a:lnTo>
                  <a:lnTo>
                    <a:pt x="980" y="578"/>
                  </a:lnTo>
                  <a:lnTo>
                    <a:pt x="1051" y="362"/>
                  </a:lnTo>
                  <a:lnTo>
                    <a:pt x="942" y="543"/>
                  </a:lnTo>
                  <a:lnTo>
                    <a:pt x="992" y="368"/>
                  </a:lnTo>
                  <a:lnTo>
                    <a:pt x="913" y="508"/>
                  </a:lnTo>
                  <a:lnTo>
                    <a:pt x="941" y="368"/>
                  </a:lnTo>
                  <a:lnTo>
                    <a:pt x="876" y="462"/>
                  </a:lnTo>
                  <a:lnTo>
                    <a:pt x="878" y="385"/>
                  </a:lnTo>
                  <a:lnTo>
                    <a:pt x="820" y="456"/>
                  </a:lnTo>
                  <a:lnTo>
                    <a:pt x="809" y="414"/>
                  </a:lnTo>
                  <a:lnTo>
                    <a:pt x="769" y="472"/>
                  </a:lnTo>
                  <a:lnTo>
                    <a:pt x="746" y="442"/>
                  </a:lnTo>
                  <a:lnTo>
                    <a:pt x="720" y="489"/>
                  </a:lnTo>
                  <a:lnTo>
                    <a:pt x="687" y="484"/>
                  </a:lnTo>
                  <a:lnTo>
                    <a:pt x="659" y="508"/>
                  </a:lnTo>
                  <a:lnTo>
                    <a:pt x="630" y="519"/>
                  </a:lnTo>
                  <a:lnTo>
                    <a:pt x="594" y="569"/>
                  </a:lnTo>
                  <a:lnTo>
                    <a:pt x="550" y="618"/>
                  </a:lnTo>
                  <a:lnTo>
                    <a:pt x="455" y="737"/>
                  </a:lnTo>
                  <a:lnTo>
                    <a:pt x="420" y="821"/>
                  </a:lnTo>
                  <a:lnTo>
                    <a:pt x="374" y="886"/>
                  </a:lnTo>
                  <a:lnTo>
                    <a:pt x="289" y="970"/>
                  </a:lnTo>
                  <a:lnTo>
                    <a:pt x="184" y="1035"/>
                  </a:lnTo>
                  <a:lnTo>
                    <a:pt x="114" y="1121"/>
                  </a:lnTo>
                  <a:lnTo>
                    <a:pt x="44" y="1188"/>
                  </a:lnTo>
                  <a:lnTo>
                    <a:pt x="8" y="1237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25"/>
            <p:cNvSpPr>
              <a:spLocks/>
            </p:cNvSpPr>
            <p:nvPr/>
          </p:nvSpPr>
          <p:spPr bwMode="auto">
            <a:xfrm>
              <a:off x="1837" y="3590"/>
              <a:ext cx="382" cy="713"/>
            </a:xfrm>
            <a:custGeom>
              <a:avLst/>
              <a:gdLst>
                <a:gd name="T0" fmla="*/ 0 w 1145"/>
                <a:gd name="T1" fmla="*/ 0 h 2140"/>
                <a:gd name="T2" fmla="*/ 0 w 1145"/>
                <a:gd name="T3" fmla="*/ 0 h 2140"/>
                <a:gd name="T4" fmla="*/ 0 w 1145"/>
                <a:gd name="T5" fmla="*/ 0 h 2140"/>
                <a:gd name="T6" fmla="*/ 0 w 1145"/>
                <a:gd name="T7" fmla="*/ 0 h 2140"/>
                <a:gd name="T8" fmla="*/ 0 w 1145"/>
                <a:gd name="T9" fmla="*/ 0 h 2140"/>
                <a:gd name="T10" fmla="*/ 0 w 1145"/>
                <a:gd name="T11" fmla="*/ 0 h 2140"/>
                <a:gd name="T12" fmla="*/ 0 w 1145"/>
                <a:gd name="T13" fmla="*/ 0 h 2140"/>
                <a:gd name="T14" fmla="*/ 0 w 1145"/>
                <a:gd name="T15" fmla="*/ 0 h 2140"/>
                <a:gd name="T16" fmla="*/ 0 w 1145"/>
                <a:gd name="T17" fmla="*/ 0 h 2140"/>
                <a:gd name="T18" fmla="*/ 0 w 1145"/>
                <a:gd name="T19" fmla="*/ 0 h 2140"/>
                <a:gd name="T20" fmla="*/ 0 w 1145"/>
                <a:gd name="T21" fmla="*/ 0 h 2140"/>
                <a:gd name="T22" fmla="*/ 0 w 1145"/>
                <a:gd name="T23" fmla="*/ 0 h 2140"/>
                <a:gd name="T24" fmla="*/ 0 w 1145"/>
                <a:gd name="T25" fmla="*/ 0 h 2140"/>
                <a:gd name="T26" fmla="*/ 0 w 1145"/>
                <a:gd name="T27" fmla="*/ 0 h 2140"/>
                <a:gd name="T28" fmla="*/ 0 w 1145"/>
                <a:gd name="T29" fmla="*/ 0 h 2140"/>
                <a:gd name="T30" fmla="*/ 0 w 1145"/>
                <a:gd name="T31" fmla="*/ 0 h 2140"/>
                <a:gd name="T32" fmla="*/ 0 w 1145"/>
                <a:gd name="T33" fmla="*/ 0 h 2140"/>
                <a:gd name="T34" fmla="*/ 0 w 1145"/>
                <a:gd name="T35" fmla="*/ 0 h 2140"/>
                <a:gd name="T36" fmla="*/ 0 w 1145"/>
                <a:gd name="T37" fmla="*/ 0 h 2140"/>
                <a:gd name="T38" fmla="*/ 0 w 1145"/>
                <a:gd name="T39" fmla="*/ 0 h 2140"/>
                <a:gd name="T40" fmla="*/ 0 w 1145"/>
                <a:gd name="T41" fmla="*/ 0 h 2140"/>
                <a:gd name="T42" fmla="*/ 0 w 1145"/>
                <a:gd name="T43" fmla="*/ 0 h 2140"/>
                <a:gd name="T44" fmla="*/ 0 w 1145"/>
                <a:gd name="T45" fmla="*/ 0 h 2140"/>
                <a:gd name="T46" fmla="*/ 0 w 1145"/>
                <a:gd name="T47" fmla="*/ 0 h 2140"/>
                <a:gd name="T48" fmla="*/ 0 w 1145"/>
                <a:gd name="T49" fmla="*/ 0 h 2140"/>
                <a:gd name="T50" fmla="*/ 0 w 1145"/>
                <a:gd name="T51" fmla="*/ 0 h 2140"/>
                <a:gd name="T52" fmla="*/ 0 w 1145"/>
                <a:gd name="T53" fmla="*/ 0 h 2140"/>
                <a:gd name="T54" fmla="*/ 0 w 1145"/>
                <a:gd name="T55" fmla="*/ 0 h 2140"/>
                <a:gd name="T56" fmla="*/ 0 w 1145"/>
                <a:gd name="T57" fmla="*/ 0 h 2140"/>
                <a:gd name="T58" fmla="*/ 0 w 1145"/>
                <a:gd name="T59" fmla="*/ 0 h 2140"/>
                <a:gd name="T60" fmla="*/ 0 w 1145"/>
                <a:gd name="T61" fmla="*/ 0 h 2140"/>
                <a:gd name="T62" fmla="*/ 0 w 1145"/>
                <a:gd name="T63" fmla="*/ 0 h 2140"/>
                <a:gd name="T64" fmla="*/ 0 w 1145"/>
                <a:gd name="T65" fmla="*/ 0 h 2140"/>
                <a:gd name="T66" fmla="*/ 0 w 1145"/>
                <a:gd name="T67" fmla="*/ 0 h 2140"/>
                <a:gd name="T68" fmla="*/ 0 w 1145"/>
                <a:gd name="T69" fmla="*/ 0 h 2140"/>
                <a:gd name="T70" fmla="*/ 0 w 1145"/>
                <a:gd name="T71" fmla="*/ 0 h 2140"/>
                <a:gd name="T72" fmla="*/ 0 w 1145"/>
                <a:gd name="T73" fmla="*/ 0 h 2140"/>
                <a:gd name="T74" fmla="*/ 0 w 1145"/>
                <a:gd name="T75" fmla="*/ 0 h 2140"/>
                <a:gd name="T76" fmla="*/ 0 w 1145"/>
                <a:gd name="T77" fmla="*/ 0 h 2140"/>
                <a:gd name="T78" fmla="*/ 0 w 1145"/>
                <a:gd name="T79" fmla="*/ 0 h 2140"/>
                <a:gd name="T80" fmla="*/ 0 w 1145"/>
                <a:gd name="T81" fmla="*/ 0 h 2140"/>
                <a:gd name="T82" fmla="*/ 0 w 1145"/>
                <a:gd name="T83" fmla="*/ 0 h 2140"/>
                <a:gd name="T84" fmla="*/ 0 w 1145"/>
                <a:gd name="T85" fmla="*/ 0 h 2140"/>
                <a:gd name="T86" fmla="*/ 0 w 1145"/>
                <a:gd name="T87" fmla="*/ 0 h 2140"/>
                <a:gd name="T88" fmla="*/ 0 w 1145"/>
                <a:gd name="T89" fmla="*/ 0 h 2140"/>
                <a:gd name="T90" fmla="*/ 0 w 1145"/>
                <a:gd name="T91" fmla="*/ 0 h 2140"/>
                <a:gd name="T92" fmla="*/ 0 w 1145"/>
                <a:gd name="T93" fmla="*/ 0 h 2140"/>
                <a:gd name="T94" fmla="*/ 0 w 1145"/>
                <a:gd name="T95" fmla="*/ 0 h 2140"/>
                <a:gd name="T96" fmla="*/ 0 w 1145"/>
                <a:gd name="T97" fmla="*/ 0 h 2140"/>
                <a:gd name="T98" fmla="*/ 0 w 1145"/>
                <a:gd name="T99" fmla="*/ 0 h 2140"/>
                <a:gd name="T100" fmla="*/ 0 w 1145"/>
                <a:gd name="T101" fmla="*/ 0 h 2140"/>
                <a:gd name="T102" fmla="*/ 0 w 1145"/>
                <a:gd name="T103" fmla="*/ 0 h 2140"/>
                <a:gd name="T104" fmla="*/ 0 w 1145"/>
                <a:gd name="T105" fmla="*/ 0 h 2140"/>
                <a:gd name="T106" fmla="*/ 0 w 1145"/>
                <a:gd name="T107" fmla="*/ 0 h 2140"/>
                <a:gd name="T108" fmla="*/ 0 w 1145"/>
                <a:gd name="T109" fmla="*/ 0 h 2140"/>
                <a:gd name="T110" fmla="*/ 0 w 1145"/>
                <a:gd name="T111" fmla="*/ 0 h 2140"/>
                <a:gd name="T112" fmla="*/ 0 w 1145"/>
                <a:gd name="T113" fmla="*/ 0 h 2140"/>
                <a:gd name="T114" fmla="*/ 0 w 1145"/>
                <a:gd name="T115" fmla="*/ 0 h 21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5"/>
                <a:gd name="T175" fmla="*/ 0 h 2140"/>
                <a:gd name="T176" fmla="*/ 1145 w 1145"/>
                <a:gd name="T177" fmla="*/ 2140 h 21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5" h="2140">
                  <a:moveTo>
                    <a:pt x="148" y="2074"/>
                  </a:moveTo>
                  <a:lnTo>
                    <a:pt x="266" y="1957"/>
                  </a:lnTo>
                  <a:lnTo>
                    <a:pt x="348" y="1872"/>
                  </a:lnTo>
                  <a:lnTo>
                    <a:pt x="455" y="1757"/>
                  </a:lnTo>
                  <a:lnTo>
                    <a:pt x="559" y="1604"/>
                  </a:lnTo>
                  <a:lnTo>
                    <a:pt x="676" y="1422"/>
                  </a:lnTo>
                  <a:lnTo>
                    <a:pt x="771" y="1219"/>
                  </a:lnTo>
                  <a:lnTo>
                    <a:pt x="830" y="1053"/>
                  </a:lnTo>
                  <a:lnTo>
                    <a:pt x="878" y="886"/>
                  </a:lnTo>
                  <a:lnTo>
                    <a:pt x="936" y="702"/>
                  </a:lnTo>
                  <a:lnTo>
                    <a:pt x="1030" y="500"/>
                  </a:lnTo>
                  <a:lnTo>
                    <a:pt x="1089" y="417"/>
                  </a:lnTo>
                  <a:lnTo>
                    <a:pt x="1145" y="350"/>
                  </a:lnTo>
                  <a:lnTo>
                    <a:pt x="1100" y="284"/>
                  </a:lnTo>
                  <a:lnTo>
                    <a:pt x="1066" y="202"/>
                  </a:lnTo>
                  <a:lnTo>
                    <a:pt x="1042" y="236"/>
                  </a:lnTo>
                  <a:lnTo>
                    <a:pt x="1005" y="135"/>
                  </a:lnTo>
                  <a:lnTo>
                    <a:pt x="984" y="202"/>
                  </a:lnTo>
                  <a:lnTo>
                    <a:pt x="949" y="85"/>
                  </a:lnTo>
                  <a:lnTo>
                    <a:pt x="924" y="185"/>
                  </a:lnTo>
                  <a:lnTo>
                    <a:pt x="901" y="0"/>
                  </a:lnTo>
                  <a:lnTo>
                    <a:pt x="866" y="185"/>
                  </a:lnTo>
                  <a:lnTo>
                    <a:pt x="866" y="0"/>
                  </a:lnTo>
                  <a:lnTo>
                    <a:pt x="795" y="168"/>
                  </a:lnTo>
                  <a:lnTo>
                    <a:pt x="795" y="35"/>
                  </a:lnTo>
                  <a:lnTo>
                    <a:pt x="746" y="202"/>
                  </a:lnTo>
                  <a:lnTo>
                    <a:pt x="723" y="135"/>
                  </a:lnTo>
                  <a:lnTo>
                    <a:pt x="699" y="217"/>
                  </a:lnTo>
                  <a:lnTo>
                    <a:pt x="653" y="168"/>
                  </a:lnTo>
                  <a:lnTo>
                    <a:pt x="641" y="267"/>
                  </a:lnTo>
                  <a:lnTo>
                    <a:pt x="571" y="202"/>
                  </a:lnTo>
                  <a:lnTo>
                    <a:pt x="583" y="284"/>
                  </a:lnTo>
                  <a:lnTo>
                    <a:pt x="514" y="236"/>
                  </a:lnTo>
                  <a:lnTo>
                    <a:pt x="559" y="401"/>
                  </a:lnTo>
                  <a:lnTo>
                    <a:pt x="467" y="284"/>
                  </a:lnTo>
                  <a:lnTo>
                    <a:pt x="550" y="519"/>
                  </a:lnTo>
                  <a:lnTo>
                    <a:pt x="385" y="316"/>
                  </a:lnTo>
                  <a:lnTo>
                    <a:pt x="514" y="652"/>
                  </a:lnTo>
                  <a:lnTo>
                    <a:pt x="361" y="417"/>
                  </a:lnTo>
                  <a:lnTo>
                    <a:pt x="537" y="952"/>
                  </a:lnTo>
                  <a:lnTo>
                    <a:pt x="289" y="469"/>
                  </a:lnTo>
                  <a:lnTo>
                    <a:pt x="550" y="1104"/>
                  </a:lnTo>
                  <a:lnTo>
                    <a:pt x="232" y="535"/>
                  </a:lnTo>
                  <a:lnTo>
                    <a:pt x="491" y="1187"/>
                  </a:lnTo>
                  <a:lnTo>
                    <a:pt x="172" y="602"/>
                  </a:lnTo>
                  <a:lnTo>
                    <a:pt x="443" y="1323"/>
                  </a:lnTo>
                  <a:lnTo>
                    <a:pt x="91" y="687"/>
                  </a:lnTo>
                  <a:lnTo>
                    <a:pt x="397" y="1389"/>
                  </a:lnTo>
                  <a:lnTo>
                    <a:pt x="30" y="788"/>
                  </a:lnTo>
                  <a:lnTo>
                    <a:pt x="336" y="1422"/>
                  </a:lnTo>
                  <a:lnTo>
                    <a:pt x="0" y="902"/>
                  </a:lnTo>
                  <a:lnTo>
                    <a:pt x="243" y="1438"/>
                  </a:lnTo>
                  <a:lnTo>
                    <a:pt x="0" y="1086"/>
                  </a:lnTo>
                  <a:lnTo>
                    <a:pt x="125" y="1406"/>
                  </a:lnTo>
                  <a:lnTo>
                    <a:pt x="8" y="1254"/>
                  </a:lnTo>
                  <a:lnTo>
                    <a:pt x="30" y="1406"/>
                  </a:lnTo>
                  <a:lnTo>
                    <a:pt x="30" y="2140"/>
                  </a:lnTo>
                  <a:lnTo>
                    <a:pt x="148" y="20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26"/>
            <p:cNvSpPr>
              <a:spLocks/>
            </p:cNvSpPr>
            <p:nvPr/>
          </p:nvSpPr>
          <p:spPr bwMode="auto">
            <a:xfrm>
              <a:off x="2161" y="3612"/>
              <a:ext cx="547" cy="200"/>
            </a:xfrm>
            <a:custGeom>
              <a:avLst/>
              <a:gdLst>
                <a:gd name="T0" fmla="*/ 0 w 1641"/>
                <a:gd name="T1" fmla="*/ 0 h 600"/>
                <a:gd name="T2" fmla="*/ 0 w 1641"/>
                <a:gd name="T3" fmla="*/ 0 h 600"/>
                <a:gd name="T4" fmla="*/ 0 w 1641"/>
                <a:gd name="T5" fmla="*/ 0 h 600"/>
                <a:gd name="T6" fmla="*/ 0 w 1641"/>
                <a:gd name="T7" fmla="*/ 0 h 600"/>
                <a:gd name="T8" fmla="*/ 0 w 1641"/>
                <a:gd name="T9" fmla="*/ 0 h 600"/>
                <a:gd name="T10" fmla="*/ 0 w 1641"/>
                <a:gd name="T11" fmla="*/ 0 h 600"/>
                <a:gd name="T12" fmla="*/ 0 w 1641"/>
                <a:gd name="T13" fmla="*/ 0 h 600"/>
                <a:gd name="T14" fmla="*/ 0 w 1641"/>
                <a:gd name="T15" fmla="*/ 0 h 600"/>
                <a:gd name="T16" fmla="*/ 0 w 1641"/>
                <a:gd name="T17" fmla="*/ 0 h 600"/>
                <a:gd name="T18" fmla="*/ 0 w 1641"/>
                <a:gd name="T19" fmla="*/ 0 h 600"/>
                <a:gd name="T20" fmla="*/ 0 w 1641"/>
                <a:gd name="T21" fmla="*/ 0 h 600"/>
                <a:gd name="T22" fmla="*/ 0 w 1641"/>
                <a:gd name="T23" fmla="*/ 0 h 600"/>
                <a:gd name="T24" fmla="*/ 0 w 1641"/>
                <a:gd name="T25" fmla="*/ 0 h 600"/>
                <a:gd name="T26" fmla="*/ 0 w 1641"/>
                <a:gd name="T27" fmla="*/ 0 h 600"/>
                <a:gd name="T28" fmla="*/ 0 w 1641"/>
                <a:gd name="T29" fmla="*/ 0 h 600"/>
                <a:gd name="T30" fmla="*/ 0 w 1641"/>
                <a:gd name="T31" fmla="*/ 0 h 600"/>
                <a:gd name="T32" fmla="*/ 0 w 1641"/>
                <a:gd name="T33" fmla="*/ 0 h 600"/>
                <a:gd name="T34" fmla="*/ 0 w 1641"/>
                <a:gd name="T35" fmla="*/ 0 h 600"/>
                <a:gd name="T36" fmla="*/ 0 w 1641"/>
                <a:gd name="T37" fmla="*/ 0 h 600"/>
                <a:gd name="T38" fmla="*/ 0 w 1641"/>
                <a:gd name="T39" fmla="*/ 0 h 600"/>
                <a:gd name="T40" fmla="*/ 0 w 1641"/>
                <a:gd name="T41" fmla="*/ 0 h 600"/>
                <a:gd name="T42" fmla="*/ 0 w 1641"/>
                <a:gd name="T43" fmla="*/ 0 h 600"/>
                <a:gd name="T44" fmla="*/ 0 w 1641"/>
                <a:gd name="T45" fmla="*/ 0 h 600"/>
                <a:gd name="T46" fmla="*/ 0 w 1641"/>
                <a:gd name="T47" fmla="*/ 0 h 600"/>
                <a:gd name="T48" fmla="*/ 0 w 1641"/>
                <a:gd name="T49" fmla="*/ 0 h 600"/>
                <a:gd name="T50" fmla="*/ 0 w 1641"/>
                <a:gd name="T51" fmla="*/ 0 h 600"/>
                <a:gd name="T52" fmla="*/ 0 w 1641"/>
                <a:gd name="T53" fmla="*/ 0 h 600"/>
                <a:gd name="T54" fmla="*/ 0 w 1641"/>
                <a:gd name="T55" fmla="*/ 0 h 600"/>
                <a:gd name="T56" fmla="*/ 0 w 1641"/>
                <a:gd name="T57" fmla="*/ 0 h 600"/>
                <a:gd name="T58" fmla="*/ 0 w 1641"/>
                <a:gd name="T59" fmla="*/ 0 h 600"/>
                <a:gd name="T60" fmla="*/ 0 w 1641"/>
                <a:gd name="T61" fmla="*/ 0 h 600"/>
                <a:gd name="T62" fmla="*/ 0 w 1641"/>
                <a:gd name="T63" fmla="*/ 0 h 600"/>
                <a:gd name="T64" fmla="*/ 0 w 1641"/>
                <a:gd name="T65" fmla="*/ 0 h 600"/>
                <a:gd name="T66" fmla="*/ 0 w 1641"/>
                <a:gd name="T67" fmla="*/ 0 h 600"/>
                <a:gd name="T68" fmla="*/ 0 w 1641"/>
                <a:gd name="T69" fmla="*/ 0 h 600"/>
                <a:gd name="T70" fmla="*/ 0 w 1641"/>
                <a:gd name="T71" fmla="*/ 0 h 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1"/>
                <a:gd name="T109" fmla="*/ 0 h 600"/>
                <a:gd name="T110" fmla="*/ 1641 w 1641"/>
                <a:gd name="T111" fmla="*/ 600 h 6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1" h="600">
                  <a:moveTo>
                    <a:pt x="197" y="298"/>
                  </a:moveTo>
                  <a:lnTo>
                    <a:pt x="304" y="384"/>
                  </a:lnTo>
                  <a:lnTo>
                    <a:pt x="398" y="432"/>
                  </a:lnTo>
                  <a:lnTo>
                    <a:pt x="492" y="451"/>
                  </a:lnTo>
                  <a:lnTo>
                    <a:pt x="585" y="432"/>
                  </a:lnTo>
                  <a:lnTo>
                    <a:pt x="681" y="401"/>
                  </a:lnTo>
                  <a:lnTo>
                    <a:pt x="797" y="367"/>
                  </a:lnTo>
                  <a:lnTo>
                    <a:pt x="926" y="333"/>
                  </a:lnTo>
                  <a:lnTo>
                    <a:pt x="1042" y="333"/>
                  </a:lnTo>
                  <a:lnTo>
                    <a:pt x="1149" y="367"/>
                  </a:lnTo>
                  <a:lnTo>
                    <a:pt x="1242" y="418"/>
                  </a:lnTo>
                  <a:lnTo>
                    <a:pt x="1323" y="451"/>
                  </a:lnTo>
                  <a:lnTo>
                    <a:pt x="1335" y="516"/>
                  </a:lnTo>
                  <a:lnTo>
                    <a:pt x="1359" y="569"/>
                  </a:lnTo>
                  <a:lnTo>
                    <a:pt x="1407" y="600"/>
                  </a:lnTo>
                  <a:lnTo>
                    <a:pt x="1428" y="600"/>
                  </a:lnTo>
                  <a:lnTo>
                    <a:pt x="1453" y="569"/>
                  </a:lnTo>
                  <a:lnTo>
                    <a:pt x="1463" y="500"/>
                  </a:lnTo>
                  <a:lnTo>
                    <a:pt x="1490" y="467"/>
                  </a:lnTo>
                  <a:lnTo>
                    <a:pt x="1559" y="467"/>
                  </a:lnTo>
                  <a:lnTo>
                    <a:pt x="1606" y="451"/>
                  </a:lnTo>
                  <a:lnTo>
                    <a:pt x="1641" y="401"/>
                  </a:lnTo>
                  <a:lnTo>
                    <a:pt x="1641" y="298"/>
                  </a:lnTo>
                  <a:lnTo>
                    <a:pt x="1617" y="248"/>
                  </a:lnTo>
                  <a:lnTo>
                    <a:pt x="1559" y="216"/>
                  </a:lnTo>
                  <a:lnTo>
                    <a:pt x="1502" y="181"/>
                  </a:lnTo>
                  <a:lnTo>
                    <a:pt x="1490" y="233"/>
                  </a:lnTo>
                  <a:lnTo>
                    <a:pt x="1524" y="233"/>
                  </a:lnTo>
                  <a:lnTo>
                    <a:pt x="1513" y="282"/>
                  </a:lnTo>
                  <a:lnTo>
                    <a:pt x="1536" y="266"/>
                  </a:lnTo>
                  <a:lnTo>
                    <a:pt x="1524" y="298"/>
                  </a:lnTo>
                  <a:lnTo>
                    <a:pt x="1548" y="315"/>
                  </a:lnTo>
                  <a:lnTo>
                    <a:pt x="1572" y="333"/>
                  </a:lnTo>
                  <a:lnTo>
                    <a:pt x="1583" y="384"/>
                  </a:lnTo>
                  <a:lnTo>
                    <a:pt x="1548" y="432"/>
                  </a:lnTo>
                  <a:lnTo>
                    <a:pt x="1502" y="432"/>
                  </a:lnTo>
                  <a:lnTo>
                    <a:pt x="1417" y="418"/>
                  </a:lnTo>
                  <a:lnTo>
                    <a:pt x="1323" y="401"/>
                  </a:lnTo>
                  <a:lnTo>
                    <a:pt x="1242" y="349"/>
                  </a:lnTo>
                  <a:lnTo>
                    <a:pt x="1185" y="333"/>
                  </a:lnTo>
                  <a:lnTo>
                    <a:pt x="1103" y="315"/>
                  </a:lnTo>
                  <a:lnTo>
                    <a:pt x="983" y="298"/>
                  </a:lnTo>
                  <a:lnTo>
                    <a:pt x="843" y="315"/>
                  </a:lnTo>
                  <a:lnTo>
                    <a:pt x="775" y="280"/>
                  </a:lnTo>
                  <a:lnTo>
                    <a:pt x="667" y="196"/>
                  </a:lnTo>
                  <a:lnTo>
                    <a:pt x="681" y="333"/>
                  </a:lnTo>
                  <a:lnTo>
                    <a:pt x="600" y="162"/>
                  </a:lnTo>
                  <a:lnTo>
                    <a:pt x="623" y="349"/>
                  </a:lnTo>
                  <a:lnTo>
                    <a:pt x="525" y="141"/>
                  </a:lnTo>
                  <a:lnTo>
                    <a:pt x="515" y="375"/>
                  </a:lnTo>
                  <a:lnTo>
                    <a:pt x="456" y="127"/>
                  </a:lnTo>
                  <a:lnTo>
                    <a:pt x="445" y="368"/>
                  </a:lnTo>
                  <a:lnTo>
                    <a:pt x="400" y="121"/>
                  </a:lnTo>
                  <a:lnTo>
                    <a:pt x="379" y="353"/>
                  </a:lnTo>
                  <a:lnTo>
                    <a:pt x="349" y="106"/>
                  </a:lnTo>
                  <a:lnTo>
                    <a:pt x="319" y="325"/>
                  </a:lnTo>
                  <a:lnTo>
                    <a:pt x="293" y="70"/>
                  </a:lnTo>
                  <a:lnTo>
                    <a:pt x="260" y="267"/>
                  </a:lnTo>
                  <a:lnTo>
                    <a:pt x="249" y="48"/>
                  </a:lnTo>
                  <a:lnTo>
                    <a:pt x="208" y="231"/>
                  </a:lnTo>
                  <a:lnTo>
                    <a:pt x="209" y="100"/>
                  </a:lnTo>
                  <a:lnTo>
                    <a:pt x="173" y="181"/>
                  </a:lnTo>
                  <a:lnTo>
                    <a:pt x="162" y="67"/>
                  </a:lnTo>
                  <a:lnTo>
                    <a:pt x="139" y="134"/>
                  </a:lnTo>
                  <a:lnTo>
                    <a:pt x="117" y="51"/>
                  </a:lnTo>
                  <a:lnTo>
                    <a:pt x="94" y="84"/>
                  </a:lnTo>
                  <a:lnTo>
                    <a:pt x="58" y="17"/>
                  </a:lnTo>
                  <a:lnTo>
                    <a:pt x="45" y="51"/>
                  </a:lnTo>
                  <a:lnTo>
                    <a:pt x="0" y="0"/>
                  </a:lnTo>
                  <a:lnTo>
                    <a:pt x="60" y="176"/>
                  </a:lnTo>
                  <a:lnTo>
                    <a:pt x="104" y="203"/>
                  </a:lnTo>
                  <a:lnTo>
                    <a:pt x="162" y="267"/>
                  </a:lnTo>
                  <a:lnTo>
                    <a:pt x="197" y="2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27"/>
            <p:cNvSpPr>
              <a:spLocks/>
            </p:cNvSpPr>
            <p:nvPr/>
          </p:nvSpPr>
          <p:spPr bwMode="auto">
            <a:xfrm>
              <a:off x="2189" y="3459"/>
              <a:ext cx="259" cy="173"/>
            </a:xfrm>
            <a:custGeom>
              <a:avLst/>
              <a:gdLst>
                <a:gd name="T0" fmla="*/ 0 w 777"/>
                <a:gd name="T1" fmla="*/ 0 h 518"/>
                <a:gd name="T2" fmla="*/ 0 w 777"/>
                <a:gd name="T3" fmla="*/ 0 h 518"/>
                <a:gd name="T4" fmla="*/ 0 w 777"/>
                <a:gd name="T5" fmla="*/ 0 h 518"/>
                <a:gd name="T6" fmla="*/ 0 w 777"/>
                <a:gd name="T7" fmla="*/ 0 h 518"/>
                <a:gd name="T8" fmla="*/ 0 w 777"/>
                <a:gd name="T9" fmla="*/ 0 h 518"/>
                <a:gd name="T10" fmla="*/ 0 w 777"/>
                <a:gd name="T11" fmla="*/ 0 h 518"/>
                <a:gd name="T12" fmla="*/ 0 w 777"/>
                <a:gd name="T13" fmla="*/ 0 h 518"/>
                <a:gd name="T14" fmla="*/ 0 w 777"/>
                <a:gd name="T15" fmla="*/ 0 h 518"/>
                <a:gd name="T16" fmla="*/ 0 w 777"/>
                <a:gd name="T17" fmla="*/ 0 h 518"/>
                <a:gd name="T18" fmla="*/ 0 w 777"/>
                <a:gd name="T19" fmla="*/ 0 h 518"/>
                <a:gd name="T20" fmla="*/ 0 w 777"/>
                <a:gd name="T21" fmla="*/ 0 h 518"/>
                <a:gd name="T22" fmla="*/ 0 w 777"/>
                <a:gd name="T23" fmla="*/ 0 h 518"/>
                <a:gd name="T24" fmla="*/ 0 w 777"/>
                <a:gd name="T25" fmla="*/ 0 h 518"/>
                <a:gd name="T26" fmla="*/ 0 w 777"/>
                <a:gd name="T27" fmla="*/ 0 h 518"/>
                <a:gd name="T28" fmla="*/ 0 w 777"/>
                <a:gd name="T29" fmla="*/ 0 h 518"/>
                <a:gd name="T30" fmla="*/ 0 w 777"/>
                <a:gd name="T31" fmla="*/ 0 h 518"/>
                <a:gd name="T32" fmla="*/ 0 w 777"/>
                <a:gd name="T33" fmla="*/ 0 h 518"/>
                <a:gd name="T34" fmla="*/ 0 w 777"/>
                <a:gd name="T35" fmla="*/ 0 h 518"/>
                <a:gd name="T36" fmla="*/ 0 w 777"/>
                <a:gd name="T37" fmla="*/ 0 h 518"/>
                <a:gd name="T38" fmla="*/ 0 w 777"/>
                <a:gd name="T39" fmla="*/ 0 h 518"/>
                <a:gd name="T40" fmla="*/ 0 w 777"/>
                <a:gd name="T41" fmla="*/ 0 h 518"/>
                <a:gd name="T42" fmla="*/ 0 w 777"/>
                <a:gd name="T43" fmla="*/ 0 h 518"/>
                <a:gd name="T44" fmla="*/ 0 w 777"/>
                <a:gd name="T45" fmla="*/ 0 h 518"/>
                <a:gd name="T46" fmla="*/ 0 w 777"/>
                <a:gd name="T47" fmla="*/ 0 h 518"/>
                <a:gd name="T48" fmla="*/ 0 w 777"/>
                <a:gd name="T49" fmla="*/ 0 h 518"/>
                <a:gd name="T50" fmla="*/ 0 w 777"/>
                <a:gd name="T51" fmla="*/ 0 h 518"/>
                <a:gd name="T52" fmla="*/ 0 w 777"/>
                <a:gd name="T53" fmla="*/ 0 h 518"/>
                <a:gd name="T54" fmla="*/ 0 w 777"/>
                <a:gd name="T55" fmla="*/ 0 h 518"/>
                <a:gd name="T56" fmla="*/ 0 w 777"/>
                <a:gd name="T57" fmla="*/ 0 h 518"/>
                <a:gd name="T58" fmla="*/ 0 w 777"/>
                <a:gd name="T59" fmla="*/ 0 h 518"/>
                <a:gd name="T60" fmla="*/ 0 w 777"/>
                <a:gd name="T61" fmla="*/ 0 h 518"/>
                <a:gd name="T62" fmla="*/ 0 w 777"/>
                <a:gd name="T63" fmla="*/ 0 h 518"/>
                <a:gd name="T64" fmla="*/ 0 w 777"/>
                <a:gd name="T65" fmla="*/ 0 h 518"/>
                <a:gd name="T66" fmla="*/ 0 w 777"/>
                <a:gd name="T67" fmla="*/ 0 h 518"/>
                <a:gd name="T68" fmla="*/ 0 w 777"/>
                <a:gd name="T69" fmla="*/ 0 h 518"/>
                <a:gd name="T70" fmla="*/ 0 w 777"/>
                <a:gd name="T71" fmla="*/ 0 h 518"/>
                <a:gd name="T72" fmla="*/ 0 w 777"/>
                <a:gd name="T73" fmla="*/ 0 h 518"/>
                <a:gd name="T74" fmla="*/ 0 w 777"/>
                <a:gd name="T75" fmla="*/ 0 h 518"/>
                <a:gd name="T76" fmla="*/ 0 w 777"/>
                <a:gd name="T77" fmla="*/ 0 h 518"/>
                <a:gd name="T78" fmla="*/ 0 w 777"/>
                <a:gd name="T79" fmla="*/ 0 h 518"/>
                <a:gd name="T80" fmla="*/ 0 w 777"/>
                <a:gd name="T81" fmla="*/ 0 h 518"/>
                <a:gd name="T82" fmla="*/ 0 w 777"/>
                <a:gd name="T83" fmla="*/ 0 h 518"/>
                <a:gd name="T84" fmla="*/ 0 w 777"/>
                <a:gd name="T85" fmla="*/ 0 h 518"/>
                <a:gd name="T86" fmla="*/ 0 w 777"/>
                <a:gd name="T87" fmla="*/ 0 h 518"/>
                <a:gd name="T88" fmla="*/ 0 w 777"/>
                <a:gd name="T89" fmla="*/ 0 h 518"/>
                <a:gd name="T90" fmla="*/ 0 w 777"/>
                <a:gd name="T91" fmla="*/ 0 h 518"/>
                <a:gd name="T92" fmla="*/ 0 w 777"/>
                <a:gd name="T93" fmla="*/ 0 h 518"/>
                <a:gd name="T94" fmla="*/ 0 w 777"/>
                <a:gd name="T95" fmla="*/ 0 h 518"/>
                <a:gd name="T96" fmla="*/ 0 w 777"/>
                <a:gd name="T97" fmla="*/ 0 h 518"/>
                <a:gd name="T98" fmla="*/ 0 w 777"/>
                <a:gd name="T99" fmla="*/ 0 h 518"/>
                <a:gd name="T100" fmla="*/ 0 w 777"/>
                <a:gd name="T101" fmla="*/ 0 h 518"/>
                <a:gd name="T102" fmla="*/ 0 w 777"/>
                <a:gd name="T103" fmla="*/ 0 h 518"/>
                <a:gd name="T104" fmla="*/ 0 w 777"/>
                <a:gd name="T105" fmla="*/ 0 h 518"/>
                <a:gd name="T106" fmla="*/ 0 w 777"/>
                <a:gd name="T107" fmla="*/ 0 h 518"/>
                <a:gd name="T108" fmla="*/ 0 w 777"/>
                <a:gd name="T109" fmla="*/ 0 h 518"/>
                <a:gd name="T110" fmla="*/ 0 w 777"/>
                <a:gd name="T111" fmla="*/ 0 h 518"/>
                <a:gd name="T112" fmla="*/ 0 w 777"/>
                <a:gd name="T113" fmla="*/ 0 h 518"/>
                <a:gd name="T114" fmla="*/ 0 w 777"/>
                <a:gd name="T115" fmla="*/ 0 h 5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7"/>
                <a:gd name="T175" fmla="*/ 0 h 518"/>
                <a:gd name="T176" fmla="*/ 777 w 777"/>
                <a:gd name="T177" fmla="*/ 518 h 5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7" h="518">
                  <a:moveTo>
                    <a:pt x="75" y="197"/>
                  </a:moveTo>
                  <a:lnTo>
                    <a:pt x="81" y="90"/>
                  </a:lnTo>
                  <a:lnTo>
                    <a:pt x="30" y="210"/>
                  </a:lnTo>
                  <a:lnTo>
                    <a:pt x="0" y="351"/>
                  </a:lnTo>
                  <a:lnTo>
                    <a:pt x="78" y="273"/>
                  </a:lnTo>
                  <a:lnTo>
                    <a:pt x="55" y="367"/>
                  </a:lnTo>
                  <a:lnTo>
                    <a:pt x="137" y="291"/>
                  </a:lnTo>
                  <a:lnTo>
                    <a:pt x="122" y="367"/>
                  </a:lnTo>
                  <a:lnTo>
                    <a:pt x="196" y="307"/>
                  </a:lnTo>
                  <a:lnTo>
                    <a:pt x="184" y="391"/>
                  </a:lnTo>
                  <a:lnTo>
                    <a:pt x="242" y="340"/>
                  </a:lnTo>
                  <a:lnTo>
                    <a:pt x="242" y="406"/>
                  </a:lnTo>
                  <a:lnTo>
                    <a:pt x="301" y="356"/>
                  </a:lnTo>
                  <a:lnTo>
                    <a:pt x="314" y="426"/>
                  </a:lnTo>
                  <a:lnTo>
                    <a:pt x="364" y="374"/>
                  </a:lnTo>
                  <a:lnTo>
                    <a:pt x="364" y="434"/>
                  </a:lnTo>
                  <a:lnTo>
                    <a:pt x="418" y="398"/>
                  </a:lnTo>
                  <a:lnTo>
                    <a:pt x="420" y="476"/>
                  </a:lnTo>
                  <a:lnTo>
                    <a:pt x="482" y="413"/>
                  </a:lnTo>
                  <a:lnTo>
                    <a:pt x="465" y="518"/>
                  </a:lnTo>
                  <a:lnTo>
                    <a:pt x="528" y="434"/>
                  </a:lnTo>
                  <a:lnTo>
                    <a:pt x="522" y="518"/>
                  </a:lnTo>
                  <a:lnTo>
                    <a:pt x="606" y="442"/>
                  </a:lnTo>
                  <a:lnTo>
                    <a:pt x="606" y="510"/>
                  </a:lnTo>
                  <a:lnTo>
                    <a:pt x="664" y="442"/>
                  </a:lnTo>
                  <a:lnTo>
                    <a:pt x="676" y="492"/>
                  </a:lnTo>
                  <a:lnTo>
                    <a:pt x="714" y="444"/>
                  </a:lnTo>
                  <a:lnTo>
                    <a:pt x="709" y="413"/>
                  </a:lnTo>
                  <a:lnTo>
                    <a:pt x="777" y="233"/>
                  </a:lnTo>
                  <a:lnTo>
                    <a:pt x="664" y="426"/>
                  </a:lnTo>
                  <a:lnTo>
                    <a:pt x="725" y="233"/>
                  </a:lnTo>
                  <a:lnTo>
                    <a:pt x="629" y="406"/>
                  </a:lnTo>
                  <a:lnTo>
                    <a:pt x="672" y="241"/>
                  </a:lnTo>
                  <a:lnTo>
                    <a:pt x="585" y="391"/>
                  </a:lnTo>
                  <a:lnTo>
                    <a:pt x="620" y="225"/>
                  </a:lnTo>
                  <a:lnTo>
                    <a:pt x="539" y="374"/>
                  </a:lnTo>
                  <a:lnTo>
                    <a:pt x="564" y="254"/>
                  </a:lnTo>
                  <a:lnTo>
                    <a:pt x="501" y="374"/>
                  </a:lnTo>
                  <a:lnTo>
                    <a:pt x="507" y="293"/>
                  </a:lnTo>
                  <a:lnTo>
                    <a:pt x="454" y="356"/>
                  </a:lnTo>
                  <a:lnTo>
                    <a:pt x="453" y="293"/>
                  </a:lnTo>
                  <a:lnTo>
                    <a:pt x="408" y="356"/>
                  </a:lnTo>
                  <a:lnTo>
                    <a:pt x="402" y="279"/>
                  </a:lnTo>
                  <a:lnTo>
                    <a:pt x="349" y="323"/>
                  </a:lnTo>
                  <a:lnTo>
                    <a:pt x="364" y="254"/>
                  </a:lnTo>
                  <a:lnTo>
                    <a:pt x="314" y="291"/>
                  </a:lnTo>
                  <a:lnTo>
                    <a:pt x="339" y="225"/>
                  </a:lnTo>
                  <a:lnTo>
                    <a:pt x="266" y="291"/>
                  </a:lnTo>
                  <a:lnTo>
                    <a:pt x="314" y="190"/>
                  </a:lnTo>
                  <a:lnTo>
                    <a:pt x="242" y="241"/>
                  </a:lnTo>
                  <a:lnTo>
                    <a:pt x="281" y="143"/>
                  </a:lnTo>
                  <a:lnTo>
                    <a:pt x="196" y="206"/>
                  </a:lnTo>
                  <a:lnTo>
                    <a:pt x="328" y="0"/>
                  </a:lnTo>
                  <a:lnTo>
                    <a:pt x="125" y="257"/>
                  </a:lnTo>
                  <a:lnTo>
                    <a:pt x="287" y="0"/>
                  </a:lnTo>
                  <a:lnTo>
                    <a:pt x="78" y="241"/>
                  </a:lnTo>
                  <a:lnTo>
                    <a:pt x="218" y="10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28"/>
            <p:cNvSpPr>
              <a:spLocks/>
            </p:cNvSpPr>
            <p:nvPr/>
          </p:nvSpPr>
          <p:spPr bwMode="auto">
            <a:xfrm>
              <a:off x="2431" y="3478"/>
              <a:ext cx="442" cy="245"/>
            </a:xfrm>
            <a:custGeom>
              <a:avLst/>
              <a:gdLst>
                <a:gd name="T0" fmla="*/ 0 w 1326"/>
                <a:gd name="T1" fmla="*/ 0 h 735"/>
                <a:gd name="T2" fmla="*/ 0 w 1326"/>
                <a:gd name="T3" fmla="*/ 0 h 735"/>
                <a:gd name="T4" fmla="*/ 0 w 1326"/>
                <a:gd name="T5" fmla="*/ 0 h 735"/>
                <a:gd name="T6" fmla="*/ 0 w 1326"/>
                <a:gd name="T7" fmla="*/ 0 h 735"/>
                <a:gd name="T8" fmla="*/ 0 w 1326"/>
                <a:gd name="T9" fmla="*/ 0 h 735"/>
                <a:gd name="T10" fmla="*/ 0 w 1326"/>
                <a:gd name="T11" fmla="*/ 0 h 735"/>
                <a:gd name="T12" fmla="*/ 0 w 1326"/>
                <a:gd name="T13" fmla="*/ 0 h 735"/>
                <a:gd name="T14" fmla="*/ 0 w 1326"/>
                <a:gd name="T15" fmla="*/ 0 h 735"/>
                <a:gd name="T16" fmla="*/ 0 w 1326"/>
                <a:gd name="T17" fmla="*/ 0 h 735"/>
                <a:gd name="T18" fmla="*/ 0 w 1326"/>
                <a:gd name="T19" fmla="*/ 0 h 735"/>
                <a:gd name="T20" fmla="*/ 0 w 1326"/>
                <a:gd name="T21" fmla="*/ 0 h 735"/>
                <a:gd name="T22" fmla="*/ 0 w 1326"/>
                <a:gd name="T23" fmla="*/ 0 h 735"/>
                <a:gd name="T24" fmla="*/ 0 w 1326"/>
                <a:gd name="T25" fmla="*/ 0 h 735"/>
                <a:gd name="T26" fmla="*/ 0 w 1326"/>
                <a:gd name="T27" fmla="*/ 0 h 735"/>
                <a:gd name="T28" fmla="*/ 0 w 1326"/>
                <a:gd name="T29" fmla="*/ 0 h 735"/>
                <a:gd name="T30" fmla="*/ 0 w 1326"/>
                <a:gd name="T31" fmla="*/ 0 h 735"/>
                <a:gd name="T32" fmla="*/ 0 w 1326"/>
                <a:gd name="T33" fmla="*/ 0 h 735"/>
                <a:gd name="T34" fmla="*/ 0 w 1326"/>
                <a:gd name="T35" fmla="*/ 0 h 735"/>
                <a:gd name="T36" fmla="*/ 0 w 1326"/>
                <a:gd name="T37" fmla="*/ 0 h 735"/>
                <a:gd name="T38" fmla="*/ 0 w 1326"/>
                <a:gd name="T39" fmla="*/ 0 h 735"/>
                <a:gd name="T40" fmla="*/ 0 w 1326"/>
                <a:gd name="T41" fmla="*/ 0 h 735"/>
                <a:gd name="T42" fmla="*/ 0 w 1326"/>
                <a:gd name="T43" fmla="*/ 0 h 735"/>
                <a:gd name="T44" fmla="*/ 0 w 1326"/>
                <a:gd name="T45" fmla="*/ 0 h 735"/>
                <a:gd name="T46" fmla="*/ 0 w 1326"/>
                <a:gd name="T47" fmla="*/ 0 h 735"/>
                <a:gd name="T48" fmla="*/ 0 w 1326"/>
                <a:gd name="T49" fmla="*/ 0 h 735"/>
                <a:gd name="T50" fmla="*/ 0 w 1326"/>
                <a:gd name="T51" fmla="*/ 0 h 735"/>
                <a:gd name="T52" fmla="*/ 0 w 1326"/>
                <a:gd name="T53" fmla="*/ 0 h 735"/>
                <a:gd name="T54" fmla="*/ 0 w 1326"/>
                <a:gd name="T55" fmla="*/ 0 h 735"/>
                <a:gd name="T56" fmla="*/ 0 w 1326"/>
                <a:gd name="T57" fmla="*/ 0 h 735"/>
                <a:gd name="T58" fmla="*/ 0 w 1326"/>
                <a:gd name="T59" fmla="*/ 0 h 735"/>
                <a:gd name="T60" fmla="*/ 0 w 1326"/>
                <a:gd name="T61" fmla="*/ 0 h 735"/>
                <a:gd name="T62" fmla="*/ 0 w 1326"/>
                <a:gd name="T63" fmla="*/ 0 h 735"/>
                <a:gd name="T64" fmla="*/ 0 w 1326"/>
                <a:gd name="T65" fmla="*/ 0 h 735"/>
                <a:gd name="T66" fmla="*/ 0 w 1326"/>
                <a:gd name="T67" fmla="*/ 0 h 735"/>
                <a:gd name="T68" fmla="*/ 0 w 1326"/>
                <a:gd name="T69" fmla="*/ 0 h 735"/>
                <a:gd name="T70" fmla="*/ 0 w 1326"/>
                <a:gd name="T71" fmla="*/ 0 h 735"/>
                <a:gd name="T72" fmla="*/ 0 w 1326"/>
                <a:gd name="T73" fmla="*/ 0 h 735"/>
                <a:gd name="T74" fmla="*/ 0 w 1326"/>
                <a:gd name="T75" fmla="*/ 0 h 735"/>
                <a:gd name="T76" fmla="*/ 0 w 1326"/>
                <a:gd name="T77" fmla="*/ 0 h 735"/>
                <a:gd name="T78" fmla="*/ 0 w 1326"/>
                <a:gd name="T79" fmla="*/ 0 h 735"/>
                <a:gd name="T80" fmla="*/ 0 w 1326"/>
                <a:gd name="T81" fmla="*/ 0 h 735"/>
                <a:gd name="T82" fmla="*/ 0 w 1326"/>
                <a:gd name="T83" fmla="*/ 0 h 735"/>
                <a:gd name="T84" fmla="*/ 0 w 1326"/>
                <a:gd name="T85" fmla="*/ 0 h 735"/>
                <a:gd name="T86" fmla="*/ 0 w 1326"/>
                <a:gd name="T87" fmla="*/ 0 h 735"/>
                <a:gd name="T88" fmla="*/ 0 w 1326"/>
                <a:gd name="T89" fmla="*/ 0 h 735"/>
                <a:gd name="T90" fmla="*/ 0 w 1326"/>
                <a:gd name="T91" fmla="*/ 0 h 735"/>
                <a:gd name="T92" fmla="*/ 0 w 1326"/>
                <a:gd name="T93" fmla="*/ 0 h 735"/>
                <a:gd name="T94" fmla="*/ 0 w 1326"/>
                <a:gd name="T95" fmla="*/ 0 h 735"/>
                <a:gd name="T96" fmla="*/ 0 w 1326"/>
                <a:gd name="T97" fmla="*/ 0 h 735"/>
                <a:gd name="T98" fmla="*/ 0 w 1326"/>
                <a:gd name="T99" fmla="*/ 0 h 7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6"/>
                <a:gd name="T151" fmla="*/ 0 h 735"/>
                <a:gd name="T152" fmla="*/ 1326 w 1326"/>
                <a:gd name="T153" fmla="*/ 735 h 7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6" h="735">
                  <a:moveTo>
                    <a:pt x="109" y="324"/>
                  </a:moveTo>
                  <a:lnTo>
                    <a:pt x="72" y="262"/>
                  </a:lnTo>
                  <a:lnTo>
                    <a:pt x="141" y="287"/>
                  </a:lnTo>
                  <a:lnTo>
                    <a:pt x="93" y="204"/>
                  </a:lnTo>
                  <a:lnTo>
                    <a:pt x="174" y="243"/>
                  </a:lnTo>
                  <a:lnTo>
                    <a:pt x="114" y="148"/>
                  </a:lnTo>
                  <a:lnTo>
                    <a:pt x="198" y="207"/>
                  </a:lnTo>
                  <a:lnTo>
                    <a:pt x="144" y="105"/>
                  </a:lnTo>
                  <a:lnTo>
                    <a:pt x="231" y="153"/>
                  </a:lnTo>
                  <a:lnTo>
                    <a:pt x="214" y="105"/>
                  </a:lnTo>
                  <a:lnTo>
                    <a:pt x="265" y="45"/>
                  </a:lnTo>
                  <a:lnTo>
                    <a:pt x="289" y="131"/>
                  </a:lnTo>
                  <a:lnTo>
                    <a:pt x="316" y="153"/>
                  </a:lnTo>
                  <a:lnTo>
                    <a:pt x="388" y="153"/>
                  </a:lnTo>
                  <a:lnTo>
                    <a:pt x="438" y="131"/>
                  </a:lnTo>
                  <a:lnTo>
                    <a:pt x="464" y="115"/>
                  </a:lnTo>
                  <a:lnTo>
                    <a:pt x="491" y="99"/>
                  </a:lnTo>
                  <a:lnTo>
                    <a:pt x="514" y="50"/>
                  </a:lnTo>
                  <a:lnTo>
                    <a:pt x="584" y="66"/>
                  </a:lnTo>
                  <a:lnTo>
                    <a:pt x="644" y="66"/>
                  </a:lnTo>
                  <a:lnTo>
                    <a:pt x="704" y="50"/>
                  </a:lnTo>
                  <a:lnTo>
                    <a:pt x="749" y="12"/>
                  </a:lnTo>
                  <a:lnTo>
                    <a:pt x="797" y="0"/>
                  </a:lnTo>
                  <a:lnTo>
                    <a:pt x="879" y="50"/>
                  </a:lnTo>
                  <a:lnTo>
                    <a:pt x="916" y="66"/>
                  </a:lnTo>
                  <a:lnTo>
                    <a:pt x="985" y="99"/>
                  </a:lnTo>
                  <a:lnTo>
                    <a:pt x="1054" y="184"/>
                  </a:lnTo>
                  <a:lnTo>
                    <a:pt x="1102" y="266"/>
                  </a:lnTo>
                  <a:lnTo>
                    <a:pt x="1113" y="299"/>
                  </a:lnTo>
                  <a:lnTo>
                    <a:pt x="1161" y="369"/>
                  </a:lnTo>
                  <a:lnTo>
                    <a:pt x="1181" y="423"/>
                  </a:lnTo>
                  <a:lnTo>
                    <a:pt x="1219" y="486"/>
                  </a:lnTo>
                  <a:lnTo>
                    <a:pt x="1254" y="519"/>
                  </a:lnTo>
                  <a:lnTo>
                    <a:pt x="1302" y="536"/>
                  </a:lnTo>
                  <a:lnTo>
                    <a:pt x="1326" y="583"/>
                  </a:lnTo>
                  <a:lnTo>
                    <a:pt x="1302" y="635"/>
                  </a:lnTo>
                  <a:lnTo>
                    <a:pt x="1242" y="650"/>
                  </a:lnTo>
                  <a:lnTo>
                    <a:pt x="1195" y="650"/>
                  </a:lnTo>
                  <a:lnTo>
                    <a:pt x="1148" y="618"/>
                  </a:lnTo>
                  <a:lnTo>
                    <a:pt x="1125" y="583"/>
                  </a:lnTo>
                  <a:lnTo>
                    <a:pt x="1102" y="551"/>
                  </a:lnTo>
                  <a:lnTo>
                    <a:pt x="1129" y="630"/>
                  </a:lnTo>
                  <a:lnTo>
                    <a:pt x="1161" y="668"/>
                  </a:lnTo>
                  <a:lnTo>
                    <a:pt x="1137" y="717"/>
                  </a:lnTo>
                  <a:lnTo>
                    <a:pt x="1090" y="735"/>
                  </a:lnTo>
                  <a:lnTo>
                    <a:pt x="1054" y="717"/>
                  </a:lnTo>
                  <a:lnTo>
                    <a:pt x="1019" y="700"/>
                  </a:lnTo>
                  <a:lnTo>
                    <a:pt x="985" y="650"/>
                  </a:lnTo>
                  <a:lnTo>
                    <a:pt x="962" y="601"/>
                  </a:lnTo>
                  <a:lnTo>
                    <a:pt x="950" y="551"/>
                  </a:lnTo>
                  <a:lnTo>
                    <a:pt x="892" y="536"/>
                  </a:lnTo>
                  <a:lnTo>
                    <a:pt x="856" y="519"/>
                  </a:lnTo>
                  <a:lnTo>
                    <a:pt x="820" y="486"/>
                  </a:lnTo>
                  <a:lnTo>
                    <a:pt x="808" y="453"/>
                  </a:lnTo>
                  <a:lnTo>
                    <a:pt x="774" y="402"/>
                  </a:lnTo>
                  <a:lnTo>
                    <a:pt x="715" y="402"/>
                  </a:lnTo>
                  <a:lnTo>
                    <a:pt x="654" y="385"/>
                  </a:lnTo>
                  <a:lnTo>
                    <a:pt x="608" y="369"/>
                  </a:lnTo>
                  <a:lnTo>
                    <a:pt x="584" y="334"/>
                  </a:lnTo>
                  <a:lnTo>
                    <a:pt x="598" y="419"/>
                  </a:lnTo>
                  <a:lnTo>
                    <a:pt x="631" y="453"/>
                  </a:lnTo>
                  <a:lnTo>
                    <a:pt x="669" y="519"/>
                  </a:lnTo>
                  <a:lnTo>
                    <a:pt x="681" y="551"/>
                  </a:lnTo>
                  <a:lnTo>
                    <a:pt x="715" y="601"/>
                  </a:lnTo>
                  <a:lnTo>
                    <a:pt x="631" y="583"/>
                  </a:lnTo>
                  <a:lnTo>
                    <a:pt x="573" y="583"/>
                  </a:lnTo>
                  <a:lnTo>
                    <a:pt x="550" y="551"/>
                  </a:lnTo>
                  <a:lnTo>
                    <a:pt x="514" y="536"/>
                  </a:lnTo>
                  <a:lnTo>
                    <a:pt x="479" y="551"/>
                  </a:lnTo>
                  <a:lnTo>
                    <a:pt x="444" y="519"/>
                  </a:lnTo>
                  <a:lnTo>
                    <a:pt x="410" y="536"/>
                  </a:lnTo>
                  <a:lnTo>
                    <a:pt x="400" y="519"/>
                  </a:lnTo>
                  <a:lnTo>
                    <a:pt x="364" y="551"/>
                  </a:lnTo>
                  <a:lnTo>
                    <a:pt x="340" y="519"/>
                  </a:lnTo>
                  <a:lnTo>
                    <a:pt x="282" y="536"/>
                  </a:lnTo>
                  <a:lnTo>
                    <a:pt x="278" y="497"/>
                  </a:lnTo>
                  <a:lnTo>
                    <a:pt x="233" y="536"/>
                  </a:lnTo>
                  <a:lnTo>
                    <a:pt x="235" y="490"/>
                  </a:lnTo>
                  <a:lnTo>
                    <a:pt x="186" y="519"/>
                  </a:lnTo>
                  <a:lnTo>
                    <a:pt x="193" y="469"/>
                  </a:lnTo>
                  <a:lnTo>
                    <a:pt x="152" y="490"/>
                  </a:lnTo>
                  <a:lnTo>
                    <a:pt x="157" y="453"/>
                  </a:lnTo>
                  <a:lnTo>
                    <a:pt x="99" y="476"/>
                  </a:lnTo>
                  <a:lnTo>
                    <a:pt x="83" y="431"/>
                  </a:lnTo>
                  <a:lnTo>
                    <a:pt x="31" y="453"/>
                  </a:lnTo>
                  <a:lnTo>
                    <a:pt x="0" y="394"/>
                  </a:lnTo>
                  <a:lnTo>
                    <a:pt x="204" y="394"/>
                  </a:lnTo>
                  <a:lnTo>
                    <a:pt x="245" y="435"/>
                  </a:lnTo>
                  <a:lnTo>
                    <a:pt x="305" y="461"/>
                  </a:lnTo>
                  <a:lnTo>
                    <a:pt x="351" y="469"/>
                  </a:lnTo>
                  <a:lnTo>
                    <a:pt x="400" y="502"/>
                  </a:lnTo>
                  <a:lnTo>
                    <a:pt x="376" y="453"/>
                  </a:lnTo>
                  <a:lnTo>
                    <a:pt x="352" y="419"/>
                  </a:lnTo>
                  <a:lnTo>
                    <a:pt x="352" y="385"/>
                  </a:lnTo>
                  <a:lnTo>
                    <a:pt x="316" y="385"/>
                  </a:lnTo>
                  <a:lnTo>
                    <a:pt x="284" y="371"/>
                  </a:lnTo>
                  <a:lnTo>
                    <a:pt x="305" y="332"/>
                  </a:lnTo>
                  <a:lnTo>
                    <a:pt x="270" y="349"/>
                  </a:lnTo>
                  <a:lnTo>
                    <a:pt x="204" y="387"/>
                  </a:lnTo>
                  <a:lnTo>
                    <a:pt x="58" y="387"/>
                  </a:lnTo>
                  <a:lnTo>
                    <a:pt x="109" y="3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29"/>
            <p:cNvSpPr>
              <a:spLocks/>
            </p:cNvSpPr>
            <p:nvPr/>
          </p:nvSpPr>
          <p:spPr bwMode="auto">
            <a:xfrm>
              <a:off x="2418" y="3633"/>
              <a:ext cx="280" cy="123"/>
            </a:xfrm>
            <a:custGeom>
              <a:avLst/>
              <a:gdLst>
                <a:gd name="T0" fmla="*/ 0 w 840"/>
                <a:gd name="T1" fmla="*/ 0 h 371"/>
                <a:gd name="T2" fmla="*/ 0 w 840"/>
                <a:gd name="T3" fmla="*/ 0 h 371"/>
                <a:gd name="T4" fmla="*/ 0 w 840"/>
                <a:gd name="T5" fmla="*/ 0 h 371"/>
                <a:gd name="T6" fmla="*/ 0 w 840"/>
                <a:gd name="T7" fmla="*/ 0 h 371"/>
                <a:gd name="T8" fmla="*/ 0 w 840"/>
                <a:gd name="T9" fmla="*/ 0 h 371"/>
                <a:gd name="T10" fmla="*/ 0 w 840"/>
                <a:gd name="T11" fmla="*/ 0 h 371"/>
                <a:gd name="T12" fmla="*/ 0 w 840"/>
                <a:gd name="T13" fmla="*/ 0 h 371"/>
                <a:gd name="T14" fmla="*/ 0 w 840"/>
                <a:gd name="T15" fmla="*/ 0 h 371"/>
                <a:gd name="T16" fmla="*/ 0 w 840"/>
                <a:gd name="T17" fmla="*/ 0 h 371"/>
                <a:gd name="T18" fmla="*/ 0 w 840"/>
                <a:gd name="T19" fmla="*/ 0 h 371"/>
                <a:gd name="T20" fmla="*/ 0 w 840"/>
                <a:gd name="T21" fmla="*/ 0 h 371"/>
                <a:gd name="T22" fmla="*/ 0 w 840"/>
                <a:gd name="T23" fmla="*/ 0 h 371"/>
                <a:gd name="T24" fmla="*/ 0 w 840"/>
                <a:gd name="T25" fmla="*/ 0 h 371"/>
                <a:gd name="T26" fmla="*/ 0 w 840"/>
                <a:gd name="T27" fmla="*/ 0 h 371"/>
                <a:gd name="T28" fmla="*/ 0 w 840"/>
                <a:gd name="T29" fmla="*/ 0 h 371"/>
                <a:gd name="T30" fmla="*/ 0 w 840"/>
                <a:gd name="T31" fmla="*/ 0 h 371"/>
                <a:gd name="T32" fmla="*/ 0 w 840"/>
                <a:gd name="T33" fmla="*/ 0 h 371"/>
                <a:gd name="T34" fmla="*/ 0 w 840"/>
                <a:gd name="T35" fmla="*/ 0 h 371"/>
                <a:gd name="T36" fmla="*/ 0 w 840"/>
                <a:gd name="T37" fmla="*/ 0 h 371"/>
                <a:gd name="T38" fmla="*/ 0 w 840"/>
                <a:gd name="T39" fmla="*/ 0 h 371"/>
                <a:gd name="T40" fmla="*/ 0 w 840"/>
                <a:gd name="T41" fmla="*/ 0 h 371"/>
                <a:gd name="T42" fmla="*/ 0 w 840"/>
                <a:gd name="T43" fmla="*/ 0 h 371"/>
                <a:gd name="T44" fmla="*/ 0 w 840"/>
                <a:gd name="T45" fmla="*/ 0 h 371"/>
                <a:gd name="T46" fmla="*/ 0 w 840"/>
                <a:gd name="T47" fmla="*/ 0 h 371"/>
                <a:gd name="T48" fmla="*/ 0 w 840"/>
                <a:gd name="T49" fmla="*/ 0 h 371"/>
                <a:gd name="T50" fmla="*/ 0 w 840"/>
                <a:gd name="T51" fmla="*/ 0 h 371"/>
                <a:gd name="T52" fmla="*/ 0 w 840"/>
                <a:gd name="T53" fmla="*/ 0 h 371"/>
                <a:gd name="T54" fmla="*/ 0 w 840"/>
                <a:gd name="T55" fmla="*/ 0 h 371"/>
                <a:gd name="T56" fmla="*/ 0 w 840"/>
                <a:gd name="T57" fmla="*/ 0 h 371"/>
                <a:gd name="T58" fmla="*/ 0 w 840"/>
                <a:gd name="T59" fmla="*/ 0 h 3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0"/>
                <a:gd name="T91" fmla="*/ 0 h 371"/>
                <a:gd name="T92" fmla="*/ 840 w 840"/>
                <a:gd name="T93" fmla="*/ 371 h 3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0" h="371">
                  <a:moveTo>
                    <a:pt x="15" y="272"/>
                  </a:moveTo>
                  <a:lnTo>
                    <a:pt x="0" y="211"/>
                  </a:lnTo>
                  <a:lnTo>
                    <a:pt x="85" y="254"/>
                  </a:lnTo>
                  <a:lnTo>
                    <a:pt x="61" y="199"/>
                  </a:lnTo>
                  <a:lnTo>
                    <a:pt x="179" y="237"/>
                  </a:lnTo>
                  <a:lnTo>
                    <a:pt x="111" y="178"/>
                  </a:lnTo>
                  <a:lnTo>
                    <a:pt x="260" y="205"/>
                  </a:lnTo>
                  <a:lnTo>
                    <a:pt x="147" y="142"/>
                  </a:lnTo>
                  <a:lnTo>
                    <a:pt x="283" y="163"/>
                  </a:lnTo>
                  <a:lnTo>
                    <a:pt x="147" y="108"/>
                  </a:lnTo>
                  <a:lnTo>
                    <a:pt x="337" y="125"/>
                  </a:lnTo>
                  <a:lnTo>
                    <a:pt x="177" y="80"/>
                  </a:lnTo>
                  <a:lnTo>
                    <a:pt x="353" y="82"/>
                  </a:lnTo>
                  <a:lnTo>
                    <a:pt x="202" y="45"/>
                  </a:lnTo>
                  <a:lnTo>
                    <a:pt x="322" y="38"/>
                  </a:lnTo>
                  <a:lnTo>
                    <a:pt x="288" y="0"/>
                  </a:lnTo>
                  <a:lnTo>
                    <a:pt x="693" y="120"/>
                  </a:lnTo>
                  <a:lnTo>
                    <a:pt x="778" y="187"/>
                  </a:lnTo>
                  <a:lnTo>
                    <a:pt x="368" y="80"/>
                  </a:lnTo>
                  <a:lnTo>
                    <a:pt x="789" y="211"/>
                  </a:lnTo>
                  <a:lnTo>
                    <a:pt x="344" y="115"/>
                  </a:lnTo>
                  <a:lnTo>
                    <a:pt x="834" y="277"/>
                  </a:lnTo>
                  <a:lnTo>
                    <a:pt x="314" y="170"/>
                  </a:lnTo>
                  <a:lnTo>
                    <a:pt x="840" y="328"/>
                  </a:lnTo>
                  <a:lnTo>
                    <a:pt x="283" y="211"/>
                  </a:lnTo>
                  <a:lnTo>
                    <a:pt x="789" y="371"/>
                  </a:lnTo>
                  <a:lnTo>
                    <a:pt x="333" y="254"/>
                  </a:lnTo>
                  <a:lnTo>
                    <a:pt x="191" y="254"/>
                  </a:lnTo>
                  <a:lnTo>
                    <a:pt x="27" y="272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30"/>
            <p:cNvSpPr>
              <a:spLocks/>
            </p:cNvSpPr>
            <p:nvPr/>
          </p:nvSpPr>
          <p:spPr bwMode="auto">
            <a:xfrm>
              <a:off x="2508" y="3450"/>
              <a:ext cx="247" cy="95"/>
            </a:xfrm>
            <a:custGeom>
              <a:avLst/>
              <a:gdLst>
                <a:gd name="T0" fmla="*/ 0 w 741"/>
                <a:gd name="T1" fmla="*/ 0 h 285"/>
                <a:gd name="T2" fmla="*/ 0 w 741"/>
                <a:gd name="T3" fmla="*/ 0 h 285"/>
                <a:gd name="T4" fmla="*/ 0 w 741"/>
                <a:gd name="T5" fmla="*/ 0 h 285"/>
                <a:gd name="T6" fmla="*/ 0 w 741"/>
                <a:gd name="T7" fmla="*/ 0 h 285"/>
                <a:gd name="T8" fmla="*/ 0 w 741"/>
                <a:gd name="T9" fmla="*/ 0 h 285"/>
                <a:gd name="T10" fmla="*/ 0 w 741"/>
                <a:gd name="T11" fmla="*/ 0 h 285"/>
                <a:gd name="T12" fmla="*/ 0 w 741"/>
                <a:gd name="T13" fmla="*/ 0 h 285"/>
                <a:gd name="T14" fmla="*/ 0 w 741"/>
                <a:gd name="T15" fmla="*/ 0 h 285"/>
                <a:gd name="T16" fmla="*/ 0 w 741"/>
                <a:gd name="T17" fmla="*/ 0 h 285"/>
                <a:gd name="T18" fmla="*/ 0 w 741"/>
                <a:gd name="T19" fmla="*/ 0 h 285"/>
                <a:gd name="T20" fmla="*/ 0 w 741"/>
                <a:gd name="T21" fmla="*/ 0 h 285"/>
                <a:gd name="T22" fmla="*/ 0 w 741"/>
                <a:gd name="T23" fmla="*/ 0 h 285"/>
                <a:gd name="T24" fmla="*/ 0 w 741"/>
                <a:gd name="T25" fmla="*/ 0 h 285"/>
                <a:gd name="T26" fmla="*/ 0 w 741"/>
                <a:gd name="T27" fmla="*/ 0 h 285"/>
                <a:gd name="T28" fmla="*/ 0 w 741"/>
                <a:gd name="T29" fmla="*/ 0 h 285"/>
                <a:gd name="T30" fmla="*/ 0 w 741"/>
                <a:gd name="T31" fmla="*/ 0 h 285"/>
                <a:gd name="T32" fmla="*/ 0 w 741"/>
                <a:gd name="T33" fmla="*/ 0 h 285"/>
                <a:gd name="T34" fmla="*/ 0 w 741"/>
                <a:gd name="T35" fmla="*/ 0 h 285"/>
                <a:gd name="T36" fmla="*/ 0 w 741"/>
                <a:gd name="T37" fmla="*/ 0 h 285"/>
                <a:gd name="T38" fmla="*/ 0 w 741"/>
                <a:gd name="T39" fmla="*/ 0 h 285"/>
                <a:gd name="T40" fmla="*/ 0 w 741"/>
                <a:gd name="T41" fmla="*/ 0 h 285"/>
                <a:gd name="T42" fmla="*/ 0 w 741"/>
                <a:gd name="T43" fmla="*/ 0 h 285"/>
                <a:gd name="T44" fmla="*/ 0 w 741"/>
                <a:gd name="T45" fmla="*/ 0 h 285"/>
                <a:gd name="T46" fmla="*/ 0 w 741"/>
                <a:gd name="T47" fmla="*/ 0 h 285"/>
                <a:gd name="T48" fmla="*/ 0 w 741"/>
                <a:gd name="T49" fmla="*/ 0 h 285"/>
                <a:gd name="T50" fmla="*/ 0 w 741"/>
                <a:gd name="T51" fmla="*/ 0 h 2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41"/>
                <a:gd name="T79" fmla="*/ 0 h 285"/>
                <a:gd name="T80" fmla="*/ 741 w 741"/>
                <a:gd name="T81" fmla="*/ 285 h 2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41" h="285">
                  <a:moveTo>
                    <a:pt x="25" y="253"/>
                  </a:moveTo>
                  <a:lnTo>
                    <a:pt x="143" y="285"/>
                  </a:lnTo>
                  <a:lnTo>
                    <a:pt x="305" y="234"/>
                  </a:lnTo>
                  <a:lnTo>
                    <a:pt x="448" y="184"/>
                  </a:lnTo>
                  <a:lnTo>
                    <a:pt x="599" y="151"/>
                  </a:lnTo>
                  <a:lnTo>
                    <a:pt x="741" y="151"/>
                  </a:lnTo>
                  <a:lnTo>
                    <a:pt x="587" y="117"/>
                  </a:lnTo>
                  <a:lnTo>
                    <a:pt x="623" y="18"/>
                  </a:lnTo>
                  <a:lnTo>
                    <a:pt x="530" y="117"/>
                  </a:lnTo>
                  <a:lnTo>
                    <a:pt x="575" y="0"/>
                  </a:lnTo>
                  <a:lnTo>
                    <a:pt x="460" y="151"/>
                  </a:lnTo>
                  <a:lnTo>
                    <a:pt x="494" y="18"/>
                  </a:lnTo>
                  <a:lnTo>
                    <a:pt x="421" y="168"/>
                  </a:lnTo>
                  <a:lnTo>
                    <a:pt x="436" y="0"/>
                  </a:lnTo>
                  <a:lnTo>
                    <a:pt x="351" y="184"/>
                  </a:lnTo>
                  <a:lnTo>
                    <a:pt x="365" y="18"/>
                  </a:lnTo>
                  <a:lnTo>
                    <a:pt x="258" y="234"/>
                  </a:lnTo>
                  <a:lnTo>
                    <a:pt x="293" y="32"/>
                  </a:lnTo>
                  <a:lnTo>
                    <a:pt x="189" y="269"/>
                  </a:lnTo>
                  <a:lnTo>
                    <a:pt x="234" y="66"/>
                  </a:lnTo>
                  <a:lnTo>
                    <a:pt x="143" y="269"/>
                  </a:lnTo>
                  <a:lnTo>
                    <a:pt x="167" y="66"/>
                  </a:lnTo>
                  <a:lnTo>
                    <a:pt x="83" y="285"/>
                  </a:lnTo>
                  <a:lnTo>
                    <a:pt x="107" y="66"/>
                  </a:lnTo>
                  <a:lnTo>
                    <a:pt x="0" y="269"/>
                  </a:lnTo>
                  <a:lnTo>
                    <a:pt x="25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31"/>
            <p:cNvSpPr>
              <a:spLocks/>
            </p:cNvSpPr>
            <p:nvPr/>
          </p:nvSpPr>
          <p:spPr bwMode="auto">
            <a:xfrm>
              <a:off x="2351" y="3463"/>
              <a:ext cx="137" cy="132"/>
            </a:xfrm>
            <a:custGeom>
              <a:avLst/>
              <a:gdLst>
                <a:gd name="T0" fmla="*/ 0 w 410"/>
                <a:gd name="T1" fmla="*/ 0 h 396"/>
                <a:gd name="T2" fmla="*/ 0 w 410"/>
                <a:gd name="T3" fmla="*/ 0 h 396"/>
                <a:gd name="T4" fmla="*/ 0 w 410"/>
                <a:gd name="T5" fmla="*/ 0 h 396"/>
                <a:gd name="T6" fmla="*/ 0 w 410"/>
                <a:gd name="T7" fmla="*/ 0 h 396"/>
                <a:gd name="T8" fmla="*/ 0 w 410"/>
                <a:gd name="T9" fmla="*/ 0 h 396"/>
                <a:gd name="T10" fmla="*/ 0 w 410"/>
                <a:gd name="T11" fmla="*/ 0 h 396"/>
                <a:gd name="T12" fmla="*/ 0 w 410"/>
                <a:gd name="T13" fmla="*/ 0 h 396"/>
                <a:gd name="T14" fmla="*/ 0 w 410"/>
                <a:gd name="T15" fmla="*/ 0 h 396"/>
                <a:gd name="T16" fmla="*/ 0 w 410"/>
                <a:gd name="T17" fmla="*/ 0 h 396"/>
                <a:gd name="T18" fmla="*/ 0 w 410"/>
                <a:gd name="T19" fmla="*/ 0 h 396"/>
                <a:gd name="T20" fmla="*/ 0 w 410"/>
                <a:gd name="T21" fmla="*/ 0 h 396"/>
                <a:gd name="T22" fmla="*/ 0 w 410"/>
                <a:gd name="T23" fmla="*/ 0 h 396"/>
                <a:gd name="T24" fmla="*/ 0 w 410"/>
                <a:gd name="T25" fmla="*/ 0 h 396"/>
                <a:gd name="T26" fmla="*/ 0 w 410"/>
                <a:gd name="T27" fmla="*/ 0 h 396"/>
                <a:gd name="T28" fmla="*/ 0 w 410"/>
                <a:gd name="T29" fmla="*/ 0 h 396"/>
                <a:gd name="T30" fmla="*/ 0 w 410"/>
                <a:gd name="T31" fmla="*/ 0 h 396"/>
                <a:gd name="T32" fmla="*/ 0 w 410"/>
                <a:gd name="T33" fmla="*/ 0 h 396"/>
                <a:gd name="T34" fmla="*/ 0 w 410"/>
                <a:gd name="T35" fmla="*/ 0 h 396"/>
                <a:gd name="T36" fmla="*/ 0 w 410"/>
                <a:gd name="T37" fmla="*/ 0 h 396"/>
                <a:gd name="T38" fmla="*/ 0 w 410"/>
                <a:gd name="T39" fmla="*/ 0 h 396"/>
                <a:gd name="T40" fmla="*/ 0 w 410"/>
                <a:gd name="T41" fmla="*/ 0 h 396"/>
                <a:gd name="T42" fmla="*/ 0 w 410"/>
                <a:gd name="T43" fmla="*/ 0 h 396"/>
                <a:gd name="T44" fmla="*/ 0 w 410"/>
                <a:gd name="T45" fmla="*/ 0 h 396"/>
                <a:gd name="T46" fmla="*/ 0 w 410"/>
                <a:gd name="T47" fmla="*/ 0 h 396"/>
                <a:gd name="T48" fmla="*/ 0 w 410"/>
                <a:gd name="T49" fmla="*/ 0 h 396"/>
                <a:gd name="T50" fmla="*/ 0 w 410"/>
                <a:gd name="T51" fmla="*/ 0 h 396"/>
                <a:gd name="T52" fmla="*/ 0 w 410"/>
                <a:gd name="T53" fmla="*/ 0 h 396"/>
                <a:gd name="T54" fmla="*/ 0 w 410"/>
                <a:gd name="T55" fmla="*/ 0 h 396"/>
                <a:gd name="T56" fmla="*/ 0 w 410"/>
                <a:gd name="T57" fmla="*/ 0 h 396"/>
                <a:gd name="T58" fmla="*/ 0 w 410"/>
                <a:gd name="T59" fmla="*/ 0 h 396"/>
                <a:gd name="T60" fmla="*/ 0 w 410"/>
                <a:gd name="T61" fmla="*/ 0 h 396"/>
                <a:gd name="T62" fmla="*/ 0 w 410"/>
                <a:gd name="T63" fmla="*/ 0 h 396"/>
                <a:gd name="T64" fmla="*/ 0 w 410"/>
                <a:gd name="T65" fmla="*/ 0 h 396"/>
                <a:gd name="T66" fmla="*/ 0 w 410"/>
                <a:gd name="T67" fmla="*/ 0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0"/>
                <a:gd name="T103" fmla="*/ 0 h 396"/>
                <a:gd name="T104" fmla="*/ 410 w 410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0" h="396">
                  <a:moveTo>
                    <a:pt x="0" y="44"/>
                  </a:moveTo>
                  <a:lnTo>
                    <a:pt x="25" y="0"/>
                  </a:lnTo>
                  <a:lnTo>
                    <a:pt x="41" y="31"/>
                  </a:lnTo>
                  <a:lnTo>
                    <a:pt x="79" y="8"/>
                  </a:lnTo>
                  <a:lnTo>
                    <a:pt x="85" y="44"/>
                  </a:lnTo>
                  <a:lnTo>
                    <a:pt x="148" y="8"/>
                  </a:lnTo>
                  <a:lnTo>
                    <a:pt x="135" y="67"/>
                  </a:lnTo>
                  <a:lnTo>
                    <a:pt x="189" y="23"/>
                  </a:lnTo>
                  <a:lnTo>
                    <a:pt x="180" y="87"/>
                  </a:lnTo>
                  <a:lnTo>
                    <a:pt x="250" y="23"/>
                  </a:lnTo>
                  <a:lnTo>
                    <a:pt x="223" y="110"/>
                  </a:lnTo>
                  <a:lnTo>
                    <a:pt x="306" y="36"/>
                  </a:lnTo>
                  <a:lnTo>
                    <a:pt x="269" y="123"/>
                  </a:lnTo>
                  <a:lnTo>
                    <a:pt x="350" y="51"/>
                  </a:lnTo>
                  <a:lnTo>
                    <a:pt x="320" y="144"/>
                  </a:lnTo>
                  <a:lnTo>
                    <a:pt x="410" y="72"/>
                  </a:lnTo>
                  <a:lnTo>
                    <a:pt x="256" y="395"/>
                  </a:lnTo>
                  <a:lnTo>
                    <a:pt x="298" y="223"/>
                  </a:lnTo>
                  <a:lnTo>
                    <a:pt x="165" y="396"/>
                  </a:lnTo>
                  <a:lnTo>
                    <a:pt x="266" y="195"/>
                  </a:lnTo>
                  <a:lnTo>
                    <a:pt x="131" y="381"/>
                  </a:lnTo>
                  <a:lnTo>
                    <a:pt x="223" y="187"/>
                  </a:lnTo>
                  <a:lnTo>
                    <a:pt x="98" y="330"/>
                  </a:lnTo>
                  <a:lnTo>
                    <a:pt x="194" y="158"/>
                  </a:lnTo>
                  <a:lnTo>
                    <a:pt x="98" y="247"/>
                  </a:lnTo>
                  <a:lnTo>
                    <a:pt x="169" y="130"/>
                  </a:lnTo>
                  <a:lnTo>
                    <a:pt x="110" y="162"/>
                  </a:lnTo>
                  <a:lnTo>
                    <a:pt x="140" y="102"/>
                  </a:lnTo>
                  <a:lnTo>
                    <a:pt x="98" y="130"/>
                  </a:lnTo>
                  <a:lnTo>
                    <a:pt x="111" y="79"/>
                  </a:lnTo>
                  <a:lnTo>
                    <a:pt x="65" y="94"/>
                  </a:lnTo>
                  <a:lnTo>
                    <a:pt x="60" y="59"/>
                  </a:lnTo>
                  <a:lnTo>
                    <a:pt x="9" y="7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32"/>
            <p:cNvSpPr>
              <a:spLocks/>
            </p:cNvSpPr>
            <p:nvPr/>
          </p:nvSpPr>
          <p:spPr bwMode="auto">
            <a:xfrm>
              <a:off x="2908" y="2625"/>
              <a:ext cx="907" cy="847"/>
            </a:xfrm>
            <a:custGeom>
              <a:avLst/>
              <a:gdLst>
                <a:gd name="T0" fmla="*/ 0 w 2722"/>
                <a:gd name="T1" fmla="*/ 0 h 2541"/>
                <a:gd name="T2" fmla="*/ 0 w 2722"/>
                <a:gd name="T3" fmla="*/ 0 h 2541"/>
                <a:gd name="T4" fmla="*/ 0 w 2722"/>
                <a:gd name="T5" fmla="*/ 0 h 2541"/>
                <a:gd name="T6" fmla="*/ 0 w 2722"/>
                <a:gd name="T7" fmla="*/ 0 h 2541"/>
                <a:gd name="T8" fmla="*/ 0 w 2722"/>
                <a:gd name="T9" fmla="*/ 0 h 2541"/>
                <a:gd name="T10" fmla="*/ 0 w 2722"/>
                <a:gd name="T11" fmla="*/ 0 h 2541"/>
                <a:gd name="T12" fmla="*/ 0 w 2722"/>
                <a:gd name="T13" fmla="*/ 0 h 2541"/>
                <a:gd name="T14" fmla="*/ 0 w 2722"/>
                <a:gd name="T15" fmla="*/ 0 h 2541"/>
                <a:gd name="T16" fmla="*/ 0 w 2722"/>
                <a:gd name="T17" fmla="*/ 0 h 2541"/>
                <a:gd name="T18" fmla="*/ 0 w 2722"/>
                <a:gd name="T19" fmla="*/ 0 h 2541"/>
                <a:gd name="T20" fmla="*/ 0 w 2722"/>
                <a:gd name="T21" fmla="*/ 0 h 2541"/>
                <a:gd name="T22" fmla="*/ 0 w 2722"/>
                <a:gd name="T23" fmla="*/ 0 h 2541"/>
                <a:gd name="T24" fmla="*/ 0 w 2722"/>
                <a:gd name="T25" fmla="*/ 0 h 2541"/>
                <a:gd name="T26" fmla="*/ 0 w 2722"/>
                <a:gd name="T27" fmla="*/ 0 h 2541"/>
                <a:gd name="T28" fmla="*/ 0 w 2722"/>
                <a:gd name="T29" fmla="*/ 0 h 2541"/>
                <a:gd name="T30" fmla="*/ 0 w 2722"/>
                <a:gd name="T31" fmla="*/ 0 h 2541"/>
                <a:gd name="T32" fmla="*/ 0 w 2722"/>
                <a:gd name="T33" fmla="*/ 0 h 2541"/>
                <a:gd name="T34" fmla="*/ 0 w 2722"/>
                <a:gd name="T35" fmla="*/ 0 h 2541"/>
                <a:gd name="T36" fmla="*/ 0 w 2722"/>
                <a:gd name="T37" fmla="*/ 0 h 2541"/>
                <a:gd name="T38" fmla="*/ 0 w 2722"/>
                <a:gd name="T39" fmla="*/ 0 h 2541"/>
                <a:gd name="T40" fmla="*/ 0 w 2722"/>
                <a:gd name="T41" fmla="*/ 0 h 2541"/>
                <a:gd name="T42" fmla="*/ 0 w 2722"/>
                <a:gd name="T43" fmla="*/ 0 h 2541"/>
                <a:gd name="T44" fmla="*/ 0 w 2722"/>
                <a:gd name="T45" fmla="*/ 0 h 2541"/>
                <a:gd name="T46" fmla="*/ 0 w 2722"/>
                <a:gd name="T47" fmla="*/ 0 h 2541"/>
                <a:gd name="T48" fmla="*/ 0 w 2722"/>
                <a:gd name="T49" fmla="*/ 0 h 2541"/>
                <a:gd name="T50" fmla="*/ 0 w 2722"/>
                <a:gd name="T51" fmla="*/ 0 h 2541"/>
                <a:gd name="T52" fmla="*/ 0 w 2722"/>
                <a:gd name="T53" fmla="*/ 0 h 2541"/>
                <a:gd name="T54" fmla="*/ 0 w 2722"/>
                <a:gd name="T55" fmla="*/ 0 h 2541"/>
                <a:gd name="T56" fmla="*/ 0 w 2722"/>
                <a:gd name="T57" fmla="*/ 0 h 2541"/>
                <a:gd name="T58" fmla="*/ 0 w 2722"/>
                <a:gd name="T59" fmla="*/ 0 h 2541"/>
                <a:gd name="T60" fmla="*/ 0 w 2722"/>
                <a:gd name="T61" fmla="*/ 0 h 2541"/>
                <a:gd name="T62" fmla="*/ 0 w 2722"/>
                <a:gd name="T63" fmla="*/ 0 h 2541"/>
                <a:gd name="T64" fmla="*/ 0 w 2722"/>
                <a:gd name="T65" fmla="*/ 0 h 2541"/>
                <a:gd name="T66" fmla="*/ 0 w 2722"/>
                <a:gd name="T67" fmla="*/ 0 h 2541"/>
                <a:gd name="T68" fmla="*/ 0 w 2722"/>
                <a:gd name="T69" fmla="*/ 0 h 2541"/>
                <a:gd name="T70" fmla="*/ 0 w 2722"/>
                <a:gd name="T71" fmla="*/ 0 h 2541"/>
                <a:gd name="T72" fmla="*/ 0 w 2722"/>
                <a:gd name="T73" fmla="*/ 0 h 2541"/>
                <a:gd name="T74" fmla="*/ 0 w 2722"/>
                <a:gd name="T75" fmla="*/ 0 h 2541"/>
                <a:gd name="T76" fmla="*/ 0 w 2722"/>
                <a:gd name="T77" fmla="*/ 0 h 25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2"/>
                <a:gd name="T118" fmla="*/ 0 h 2541"/>
                <a:gd name="T119" fmla="*/ 2722 w 2722"/>
                <a:gd name="T120" fmla="*/ 2541 h 25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2" h="2541">
                  <a:moveTo>
                    <a:pt x="2663" y="84"/>
                  </a:moveTo>
                  <a:lnTo>
                    <a:pt x="2558" y="169"/>
                  </a:lnTo>
                  <a:lnTo>
                    <a:pt x="2473" y="251"/>
                  </a:lnTo>
                  <a:lnTo>
                    <a:pt x="2403" y="334"/>
                  </a:lnTo>
                  <a:lnTo>
                    <a:pt x="2312" y="420"/>
                  </a:lnTo>
                  <a:lnTo>
                    <a:pt x="2204" y="537"/>
                  </a:lnTo>
                  <a:lnTo>
                    <a:pt x="2111" y="618"/>
                  </a:lnTo>
                  <a:lnTo>
                    <a:pt x="2051" y="703"/>
                  </a:lnTo>
                  <a:lnTo>
                    <a:pt x="2005" y="768"/>
                  </a:lnTo>
                  <a:lnTo>
                    <a:pt x="1958" y="821"/>
                  </a:lnTo>
                  <a:lnTo>
                    <a:pt x="1887" y="870"/>
                  </a:lnTo>
                  <a:lnTo>
                    <a:pt x="1829" y="920"/>
                  </a:lnTo>
                  <a:lnTo>
                    <a:pt x="1771" y="987"/>
                  </a:lnTo>
                  <a:lnTo>
                    <a:pt x="1702" y="1053"/>
                  </a:lnTo>
                  <a:lnTo>
                    <a:pt x="1654" y="1103"/>
                  </a:lnTo>
                  <a:lnTo>
                    <a:pt x="1607" y="1155"/>
                  </a:lnTo>
                  <a:lnTo>
                    <a:pt x="1525" y="1205"/>
                  </a:lnTo>
                  <a:lnTo>
                    <a:pt x="1441" y="1271"/>
                  </a:lnTo>
                  <a:lnTo>
                    <a:pt x="1360" y="1322"/>
                  </a:lnTo>
                  <a:lnTo>
                    <a:pt x="1313" y="1388"/>
                  </a:lnTo>
                  <a:lnTo>
                    <a:pt x="1252" y="1439"/>
                  </a:lnTo>
                  <a:lnTo>
                    <a:pt x="1149" y="1556"/>
                  </a:lnTo>
                  <a:lnTo>
                    <a:pt x="1079" y="1641"/>
                  </a:lnTo>
                  <a:lnTo>
                    <a:pt x="1021" y="1708"/>
                  </a:lnTo>
                  <a:lnTo>
                    <a:pt x="962" y="1774"/>
                  </a:lnTo>
                  <a:lnTo>
                    <a:pt x="903" y="1791"/>
                  </a:lnTo>
                  <a:lnTo>
                    <a:pt x="845" y="1826"/>
                  </a:lnTo>
                  <a:lnTo>
                    <a:pt x="808" y="1856"/>
                  </a:lnTo>
                  <a:lnTo>
                    <a:pt x="773" y="1889"/>
                  </a:lnTo>
                  <a:lnTo>
                    <a:pt x="714" y="1939"/>
                  </a:lnTo>
                  <a:lnTo>
                    <a:pt x="611" y="2007"/>
                  </a:lnTo>
                  <a:lnTo>
                    <a:pt x="541" y="2022"/>
                  </a:lnTo>
                  <a:lnTo>
                    <a:pt x="493" y="2040"/>
                  </a:lnTo>
                  <a:lnTo>
                    <a:pt x="433" y="2092"/>
                  </a:lnTo>
                  <a:lnTo>
                    <a:pt x="374" y="2108"/>
                  </a:lnTo>
                  <a:lnTo>
                    <a:pt x="327" y="2159"/>
                  </a:lnTo>
                  <a:lnTo>
                    <a:pt x="304" y="2193"/>
                  </a:lnTo>
                  <a:lnTo>
                    <a:pt x="269" y="2225"/>
                  </a:lnTo>
                  <a:lnTo>
                    <a:pt x="222" y="2276"/>
                  </a:lnTo>
                  <a:lnTo>
                    <a:pt x="174" y="2308"/>
                  </a:lnTo>
                  <a:lnTo>
                    <a:pt x="127" y="2361"/>
                  </a:lnTo>
                  <a:lnTo>
                    <a:pt x="94" y="2393"/>
                  </a:lnTo>
                  <a:lnTo>
                    <a:pt x="72" y="2425"/>
                  </a:lnTo>
                  <a:lnTo>
                    <a:pt x="50" y="2460"/>
                  </a:lnTo>
                  <a:lnTo>
                    <a:pt x="23" y="2493"/>
                  </a:lnTo>
                  <a:lnTo>
                    <a:pt x="35" y="2525"/>
                  </a:lnTo>
                  <a:lnTo>
                    <a:pt x="35" y="2541"/>
                  </a:lnTo>
                  <a:lnTo>
                    <a:pt x="0" y="2493"/>
                  </a:lnTo>
                  <a:lnTo>
                    <a:pt x="23" y="2411"/>
                  </a:lnTo>
                  <a:lnTo>
                    <a:pt x="72" y="2361"/>
                  </a:lnTo>
                  <a:lnTo>
                    <a:pt x="116" y="2308"/>
                  </a:lnTo>
                  <a:lnTo>
                    <a:pt x="199" y="2243"/>
                  </a:lnTo>
                  <a:lnTo>
                    <a:pt x="245" y="2193"/>
                  </a:lnTo>
                  <a:lnTo>
                    <a:pt x="293" y="2124"/>
                  </a:lnTo>
                  <a:lnTo>
                    <a:pt x="327" y="2092"/>
                  </a:lnTo>
                  <a:lnTo>
                    <a:pt x="386" y="2056"/>
                  </a:lnTo>
                  <a:lnTo>
                    <a:pt x="459" y="2007"/>
                  </a:lnTo>
                  <a:lnTo>
                    <a:pt x="529" y="1974"/>
                  </a:lnTo>
                  <a:lnTo>
                    <a:pt x="600" y="1956"/>
                  </a:lnTo>
                  <a:lnTo>
                    <a:pt x="668" y="1907"/>
                  </a:lnTo>
                  <a:lnTo>
                    <a:pt x="820" y="1809"/>
                  </a:lnTo>
                  <a:lnTo>
                    <a:pt x="891" y="1757"/>
                  </a:lnTo>
                  <a:lnTo>
                    <a:pt x="939" y="1725"/>
                  </a:lnTo>
                  <a:lnTo>
                    <a:pt x="1102" y="1556"/>
                  </a:lnTo>
                  <a:lnTo>
                    <a:pt x="1266" y="1388"/>
                  </a:lnTo>
                  <a:lnTo>
                    <a:pt x="1325" y="1305"/>
                  </a:lnTo>
                  <a:lnTo>
                    <a:pt x="1453" y="1221"/>
                  </a:lnTo>
                  <a:lnTo>
                    <a:pt x="1607" y="1088"/>
                  </a:lnTo>
                  <a:lnTo>
                    <a:pt x="1747" y="938"/>
                  </a:lnTo>
                  <a:lnTo>
                    <a:pt x="1887" y="821"/>
                  </a:lnTo>
                  <a:lnTo>
                    <a:pt x="1994" y="736"/>
                  </a:lnTo>
                  <a:lnTo>
                    <a:pt x="2111" y="555"/>
                  </a:lnTo>
                  <a:lnTo>
                    <a:pt x="2183" y="504"/>
                  </a:lnTo>
                  <a:lnTo>
                    <a:pt x="2289" y="387"/>
                  </a:lnTo>
                  <a:lnTo>
                    <a:pt x="2449" y="217"/>
                  </a:lnTo>
                  <a:lnTo>
                    <a:pt x="2615" y="65"/>
                  </a:lnTo>
                  <a:lnTo>
                    <a:pt x="2722" y="0"/>
                  </a:lnTo>
                  <a:lnTo>
                    <a:pt x="2663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33"/>
            <p:cNvSpPr>
              <a:spLocks/>
            </p:cNvSpPr>
            <p:nvPr/>
          </p:nvSpPr>
          <p:spPr bwMode="auto">
            <a:xfrm>
              <a:off x="2915" y="3144"/>
              <a:ext cx="442" cy="340"/>
            </a:xfrm>
            <a:custGeom>
              <a:avLst/>
              <a:gdLst>
                <a:gd name="T0" fmla="*/ 0 w 1325"/>
                <a:gd name="T1" fmla="*/ 0 h 1020"/>
                <a:gd name="T2" fmla="*/ 0 w 1325"/>
                <a:gd name="T3" fmla="*/ 0 h 1020"/>
                <a:gd name="T4" fmla="*/ 0 w 1325"/>
                <a:gd name="T5" fmla="*/ 0 h 1020"/>
                <a:gd name="T6" fmla="*/ 0 w 1325"/>
                <a:gd name="T7" fmla="*/ 0 h 1020"/>
                <a:gd name="T8" fmla="*/ 0 w 1325"/>
                <a:gd name="T9" fmla="*/ 0 h 1020"/>
                <a:gd name="T10" fmla="*/ 0 w 1325"/>
                <a:gd name="T11" fmla="*/ 0 h 1020"/>
                <a:gd name="T12" fmla="*/ 0 w 1325"/>
                <a:gd name="T13" fmla="*/ 0 h 1020"/>
                <a:gd name="T14" fmla="*/ 0 w 1325"/>
                <a:gd name="T15" fmla="*/ 0 h 1020"/>
                <a:gd name="T16" fmla="*/ 0 w 1325"/>
                <a:gd name="T17" fmla="*/ 0 h 1020"/>
                <a:gd name="T18" fmla="*/ 0 w 1325"/>
                <a:gd name="T19" fmla="*/ 0 h 1020"/>
                <a:gd name="T20" fmla="*/ 0 w 1325"/>
                <a:gd name="T21" fmla="*/ 0 h 1020"/>
                <a:gd name="T22" fmla="*/ 0 w 1325"/>
                <a:gd name="T23" fmla="*/ 0 h 1020"/>
                <a:gd name="T24" fmla="*/ 0 w 1325"/>
                <a:gd name="T25" fmla="*/ 0 h 1020"/>
                <a:gd name="T26" fmla="*/ 0 w 1325"/>
                <a:gd name="T27" fmla="*/ 0 h 1020"/>
                <a:gd name="T28" fmla="*/ 0 w 1325"/>
                <a:gd name="T29" fmla="*/ 0 h 1020"/>
                <a:gd name="T30" fmla="*/ 0 w 1325"/>
                <a:gd name="T31" fmla="*/ 0 h 1020"/>
                <a:gd name="T32" fmla="*/ 0 w 1325"/>
                <a:gd name="T33" fmla="*/ 0 h 1020"/>
                <a:gd name="T34" fmla="*/ 0 w 1325"/>
                <a:gd name="T35" fmla="*/ 0 h 1020"/>
                <a:gd name="T36" fmla="*/ 0 w 1325"/>
                <a:gd name="T37" fmla="*/ 0 h 1020"/>
                <a:gd name="T38" fmla="*/ 0 w 1325"/>
                <a:gd name="T39" fmla="*/ 0 h 1020"/>
                <a:gd name="T40" fmla="*/ 0 w 1325"/>
                <a:gd name="T41" fmla="*/ 0 h 1020"/>
                <a:gd name="T42" fmla="*/ 0 w 1325"/>
                <a:gd name="T43" fmla="*/ 0 h 1020"/>
                <a:gd name="T44" fmla="*/ 0 w 1325"/>
                <a:gd name="T45" fmla="*/ 0 h 1020"/>
                <a:gd name="T46" fmla="*/ 0 w 1325"/>
                <a:gd name="T47" fmla="*/ 0 h 1020"/>
                <a:gd name="T48" fmla="*/ 0 w 1325"/>
                <a:gd name="T49" fmla="*/ 0 h 1020"/>
                <a:gd name="T50" fmla="*/ 0 w 1325"/>
                <a:gd name="T51" fmla="*/ 0 h 1020"/>
                <a:gd name="T52" fmla="*/ 0 w 1325"/>
                <a:gd name="T53" fmla="*/ 0 h 1020"/>
                <a:gd name="T54" fmla="*/ 0 w 1325"/>
                <a:gd name="T55" fmla="*/ 0 h 1020"/>
                <a:gd name="T56" fmla="*/ 0 w 1325"/>
                <a:gd name="T57" fmla="*/ 0 h 1020"/>
                <a:gd name="T58" fmla="*/ 0 w 1325"/>
                <a:gd name="T59" fmla="*/ 0 h 1020"/>
                <a:gd name="T60" fmla="*/ 0 w 1325"/>
                <a:gd name="T61" fmla="*/ 0 h 1020"/>
                <a:gd name="T62" fmla="*/ 0 w 1325"/>
                <a:gd name="T63" fmla="*/ 0 h 1020"/>
                <a:gd name="T64" fmla="*/ 0 w 1325"/>
                <a:gd name="T65" fmla="*/ 0 h 1020"/>
                <a:gd name="T66" fmla="*/ 0 w 1325"/>
                <a:gd name="T67" fmla="*/ 0 h 1020"/>
                <a:gd name="T68" fmla="*/ 0 w 1325"/>
                <a:gd name="T69" fmla="*/ 0 h 1020"/>
                <a:gd name="T70" fmla="*/ 0 w 1325"/>
                <a:gd name="T71" fmla="*/ 0 h 1020"/>
                <a:gd name="T72" fmla="*/ 0 w 1325"/>
                <a:gd name="T73" fmla="*/ 0 h 1020"/>
                <a:gd name="T74" fmla="*/ 0 w 1325"/>
                <a:gd name="T75" fmla="*/ 0 h 1020"/>
                <a:gd name="T76" fmla="*/ 0 w 1325"/>
                <a:gd name="T77" fmla="*/ 0 h 1020"/>
                <a:gd name="T78" fmla="*/ 0 w 1325"/>
                <a:gd name="T79" fmla="*/ 0 h 1020"/>
                <a:gd name="T80" fmla="*/ 0 w 1325"/>
                <a:gd name="T81" fmla="*/ 0 h 1020"/>
                <a:gd name="T82" fmla="*/ 0 w 1325"/>
                <a:gd name="T83" fmla="*/ 0 h 1020"/>
                <a:gd name="T84" fmla="*/ 0 w 1325"/>
                <a:gd name="T85" fmla="*/ 0 h 1020"/>
                <a:gd name="T86" fmla="*/ 0 w 1325"/>
                <a:gd name="T87" fmla="*/ 0 h 1020"/>
                <a:gd name="T88" fmla="*/ 0 w 1325"/>
                <a:gd name="T89" fmla="*/ 0 h 1020"/>
                <a:gd name="T90" fmla="*/ 0 w 1325"/>
                <a:gd name="T91" fmla="*/ 0 h 1020"/>
                <a:gd name="T92" fmla="*/ 0 w 1325"/>
                <a:gd name="T93" fmla="*/ 0 h 1020"/>
                <a:gd name="T94" fmla="*/ 0 w 1325"/>
                <a:gd name="T95" fmla="*/ 0 h 1020"/>
                <a:gd name="T96" fmla="*/ 0 w 1325"/>
                <a:gd name="T97" fmla="*/ 0 h 1020"/>
                <a:gd name="T98" fmla="*/ 0 w 1325"/>
                <a:gd name="T99" fmla="*/ 0 h 10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5"/>
                <a:gd name="T151" fmla="*/ 0 h 1020"/>
                <a:gd name="T152" fmla="*/ 1325 w 1325"/>
                <a:gd name="T153" fmla="*/ 1020 h 10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5" h="1020">
                  <a:moveTo>
                    <a:pt x="0" y="969"/>
                  </a:moveTo>
                  <a:lnTo>
                    <a:pt x="49" y="1004"/>
                  </a:lnTo>
                  <a:lnTo>
                    <a:pt x="84" y="1020"/>
                  </a:lnTo>
                  <a:lnTo>
                    <a:pt x="151" y="1004"/>
                  </a:lnTo>
                  <a:lnTo>
                    <a:pt x="188" y="985"/>
                  </a:lnTo>
                  <a:lnTo>
                    <a:pt x="234" y="969"/>
                  </a:lnTo>
                  <a:lnTo>
                    <a:pt x="293" y="937"/>
                  </a:lnTo>
                  <a:lnTo>
                    <a:pt x="339" y="888"/>
                  </a:lnTo>
                  <a:lnTo>
                    <a:pt x="374" y="855"/>
                  </a:lnTo>
                  <a:lnTo>
                    <a:pt x="436" y="820"/>
                  </a:lnTo>
                  <a:lnTo>
                    <a:pt x="494" y="786"/>
                  </a:lnTo>
                  <a:lnTo>
                    <a:pt x="528" y="752"/>
                  </a:lnTo>
                  <a:lnTo>
                    <a:pt x="552" y="720"/>
                  </a:lnTo>
                  <a:lnTo>
                    <a:pt x="656" y="687"/>
                  </a:lnTo>
                  <a:lnTo>
                    <a:pt x="703" y="687"/>
                  </a:lnTo>
                  <a:lnTo>
                    <a:pt x="762" y="669"/>
                  </a:lnTo>
                  <a:lnTo>
                    <a:pt x="822" y="653"/>
                  </a:lnTo>
                  <a:lnTo>
                    <a:pt x="880" y="637"/>
                  </a:lnTo>
                  <a:lnTo>
                    <a:pt x="927" y="653"/>
                  </a:lnTo>
                  <a:lnTo>
                    <a:pt x="962" y="653"/>
                  </a:lnTo>
                  <a:lnTo>
                    <a:pt x="998" y="653"/>
                  </a:lnTo>
                  <a:lnTo>
                    <a:pt x="985" y="752"/>
                  </a:lnTo>
                  <a:lnTo>
                    <a:pt x="1021" y="720"/>
                  </a:lnTo>
                  <a:lnTo>
                    <a:pt x="1032" y="687"/>
                  </a:lnTo>
                  <a:lnTo>
                    <a:pt x="1056" y="653"/>
                  </a:lnTo>
                  <a:lnTo>
                    <a:pt x="1093" y="637"/>
                  </a:lnTo>
                  <a:lnTo>
                    <a:pt x="1126" y="603"/>
                  </a:lnTo>
                  <a:lnTo>
                    <a:pt x="1163" y="568"/>
                  </a:lnTo>
                  <a:lnTo>
                    <a:pt x="1174" y="520"/>
                  </a:lnTo>
                  <a:lnTo>
                    <a:pt x="1174" y="484"/>
                  </a:lnTo>
                  <a:lnTo>
                    <a:pt x="1174" y="433"/>
                  </a:lnTo>
                  <a:lnTo>
                    <a:pt x="1197" y="367"/>
                  </a:lnTo>
                  <a:lnTo>
                    <a:pt x="1218" y="317"/>
                  </a:lnTo>
                  <a:lnTo>
                    <a:pt x="1243" y="270"/>
                  </a:lnTo>
                  <a:lnTo>
                    <a:pt x="1290" y="201"/>
                  </a:lnTo>
                  <a:lnTo>
                    <a:pt x="1325" y="118"/>
                  </a:lnTo>
                  <a:lnTo>
                    <a:pt x="1278" y="0"/>
                  </a:lnTo>
                  <a:lnTo>
                    <a:pt x="1255" y="152"/>
                  </a:lnTo>
                  <a:lnTo>
                    <a:pt x="1218" y="107"/>
                  </a:lnTo>
                  <a:lnTo>
                    <a:pt x="1229" y="184"/>
                  </a:lnTo>
                  <a:lnTo>
                    <a:pt x="1197" y="152"/>
                  </a:lnTo>
                  <a:lnTo>
                    <a:pt x="1206" y="218"/>
                  </a:lnTo>
                  <a:lnTo>
                    <a:pt x="1149" y="201"/>
                  </a:lnTo>
                  <a:lnTo>
                    <a:pt x="1163" y="253"/>
                  </a:lnTo>
                  <a:lnTo>
                    <a:pt x="1103" y="218"/>
                  </a:lnTo>
                  <a:lnTo>
                    <a:pt x="1116" y="285"/>
                  </a:lnTo>
                  <a:lnTo>
                    <a:pt x="1056" y="235"/>
                  </a:lnTo>
                  <a:lnTo>
                    <a:pt x="1070" y="285"/>
                  </a:lnTo>
                  <a:lnTo>
                    <a:pt x="998" y="270"/>
                  </a:lnTo>
                  <a:lnTo>
                    <a:pt x="1021" y="317"/>
                  </a:lnTo>
                  <a:lnTo>
                    <a:pt x="962" y="285"/>
                  </a:lnTo>
                  <a:lnTo>
                    <a:pt x="1009" y="351"/>
                  </a:lnTo>
                  <a:lnTo>
                    <a:pt x="1070" y="400"/>
                  </a:lnTo>
                  <a:lnTo>
                    <a:pt x="1123" y="451"/>
                  </a:lnTo>
                  <a:lnTo>
                    <a:pt x="1125" y="494"/>
                  </a:lnTo>
                  <a:lnTo>
                    <a:pt x="1097" y="520"/>
                  </a:lnTo>
                  <a:lnTo>
                    <a:pt x="1055" y="520"/>
                  </a:lnTo>
                  <a:lnTo>
                    <a:pt x="1014" y="494"/>
                  </a:lnTo>
                  <a:lnTo>
                    <a:pt x="983" y="466"/>
                  </a:lnTo>
                  <a:lnTo>
                    <a:pt x="910" y="387"/>
                  </a:lnTo>
                  <a:lnTo>
                    <a:pt x="955" y="473"/>
                  </a:lnTo>
                  <a:lnTo>
                    <a:pt x="986" y="527"/>
                  </a:lnTo>
                  <a:lnTo>
                    <a:pt x="986" y="571"/>
                  </a:lnTo>
                  <a:lnTo>
                    <a:pt x="916" y="584"/>
                  </a:lnTo>
                  <a:lnTo>
                    <a:pt x="835" y="520"/>
                  </a:lnTo>
                  <a:lnTo>
                    <a:pt x="839" y="578"/>
                  </a:lnTo>
                  <a:lnTo>
                    <a:pt x="790" y="455"/>
                  </a:lnTo>
                  <a:lnTo>
                    <a:pt x="785" y="531"/>
                  </a:lnTo>
                  <a:lnTo>
                    <a:pt x="762" y="466"/>
                  </a:lnTo>
                  <a:lnTo>
                    <a:pt x="737" y="400"/>
                  </a:lnTo>
                  <a:lnTo>
                    <a:pt x="737" y="536"/>
                  </a:lnTo>
                  <a:lnTo>
                    <a:pt x="691" y="433"/>
                  </a:lnTo>
                  <a:lnTo>
                    <a:pt x="703" y="552"/>
                  </a:lnTo>
                  <a:lnTo>
                    <a:pt x="656" y="484"/>
                  </a:lnTo>
                  <a:lnTo>
                    <a:pt x="668" y="584"/>
                  </a:lnTo>
                  <a:lnTo>
                    <a:pt x="600" y="536"/>
                  </a:lnTo>
                  <a:lnTo>
                    <a:pt x="622" y="603"/>
                  </a:lnTo>
                  <a:lnTo>
                    <a:pt x="564" y="568"/>
                  </a:lnTo>
                  <a:lnTo>
                    <a:pt x="564" y="618"/>
                  </a:lnTo>
                  <a:lnTo>
                    <a:pt x="516" y="590"/>
                  </a:lnTo>
                  <a:lnTo>
                    <a:pt x="508" y="622"/>
                  </a:lnTo>
                  <a:lnTo>
                    <a:pt x="480" y="599"/>
                  </a:lnTo>
                  <a:lnTo>
                    <a:pt x="463" y="632"/>
                  </a:lnTo>
                  <a:lnTo>
                    <a:pt x="424" y="584"/>
                  </a:lnTo>
                  <a:lnTo>
                    <a:pt x="424" y="637"/>
                  </a:lnTo>
                  <a:lnTo>
                    <a:pt x="374" y="669"/>
                  </a:lnTo>
                  <a:lnTo>
                    <a:pt x="386" y="736"/>
                  </a:lnTo>
                  <a:lnTo>
                    <a:pt x="339" y="720"/>
                  </a:lnTo>
                  <a:lnTo>
                    <a:pt x="351" y="769"/>
                  </a:lnTo>
                  <a:lnTo>
                    <a:pt x="304" y="736"/>
                  </a:lnTo>
                  <a:lnTo>
                    <a:pt x="316" y="786"/>
                  </a:lnTo>
                  <a:lnTo>
                    <a:pt x="270" y="769"/>
                  </a:lnTo>
                  <a:lnTo>
                    <a:pt x="281" y="805"/>
                  </a:lnTo>
                  <a:lnTo>
                    <a:pt x="234" y="805"/>
                  </a:lnTo>
                  <a:lnTo>
                    <a:pt x="234" y="837"/>
                  </a:lnTo>
                  <a:lnTo>
                    <a:pt x="188" y="837"/>
                  </a:lnTo>
                  <a:lnTo>
                    <a:pt x="188" y="869"/>
                  </a:lnTo>
                  <a:lnTo>
                    <a:pt x="117" y="919"/>
                  </a:lnTo>
                  <a:lnTo>
                    <a:pt x="84" y="951"/>
                  </a:lnTo>
                  <a:lnTo>
                    <a:pt x="49" y="951"/>
                  </a:lnTo>
                  <a:lnTo>
                    <a:pt x="0" y="9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34"/>
            <p:cNvSpPr>
              <a:spLocks/>
            </p:cNvSpPr>
            <p:nvPr/>
          </p:nvSpPr>
          <p:spPr bwMode="auto">
            <a:xfrm>
              <a:off x="3189" y="3049"/>
              <a:ext cx="466" cy="646"/>
            </a:xfrm>
            <a:custGeom>
              <a:avLst/>
              <a:gdLst>
                <a:gd name="T0" fmla="*/ 0 w 1396"/>
                <a:gd name="T1" fmla="*/ 0 h 1939"/>
                <a:gd name="T2" fmla="*/ 0 w 1396"/>
                <a:gd name="T3" fmla="*/ 0 h 1939"/>
                <a:gd name="T4" fmla="*/ 0 w 1396"/>
                <a:gd name="T5" fmla="*/ 0 h 1939"/>
                <a:gd name="T6" fmla="*/ 0 w 1396"/>
                <a:gd name="T7" fmla="*/ 0 h 1939"/>
                <a:gd name="T8" fmla="*/ 0 w 1396"/>
                <a:gd name="T9" fmla="*/ 0 h 1939"/>
                <a:gd name="T10" fmla="*/ 0 w 1396"/>
                <a:gd name="T11" fmla="*/ 0 h 1939"/>
                <a:gd name="T12" fmla="*/ 0 w 1396"/>
                <a:gd name="T13" fmla="*/ 0 h 1939"/>
                <a:gd name="T14" fmla="*/ 0 w 1396"/>
                <a:gd name="T15" fmla="*/ 0 h 1939"/>
                <a:gd name="T16" fmla="*/ 0 w 1396"/>
                <a:gd name="T17" fmla="*/ 0 h 1939"/>
                <a:gd name="T18" fmla="*/ 0 w 1396"/>
                <a:gd name="T19" fmla="*/ 0 h 1939"/>
                <a:gd name="T20" fmla="*/ 0 w 1396"/>
                <a:gd name="T21" fmla="*/ 0 h 1939"/>
                <a:gd name="T22" fmla="*/ 0 w 1396"/>
                <a:gd name="T23" fmla="*/ 0 h 1939"/>
                <a:gd name="T24" fmla="*/ 0 w 1396"/>
                <a:gd name="T25" fmla="*/ 0 h 1939"/>
                <a:gd name="T26" fmla="*/ 0 w 1396"/>
                <a:gd name="T27" fmla="*/ 0 h 1939"/>
                <a:gd name="T28" fmla="*/ 0 w 1396"/>
                <a:gd name="T29" fmla="*/ 0 h 1939"/>
                <a:gd name="T30" fmla="*/ 0 w 1396"/>
                <a:gd name="T31" fmla="*/ 0 h 1939"/>
                <a:gd name="T32" fmla="*/ 0 w 1396"/>
                <a:gd name="T33" fmla="*/ 0 h 1939"/>
                <a:gd name="T34" fmla="*/ 0 w 1396"/>
                <a:gd name="T35" fmla="*/ 0 h 1939"/>
                <a:gd name="T36" fmla="*/ 0 w 1396"/>
                <a:gd name="T37" fmla="*/ 0 h 1939"/>
                <a:gd name="T38" fmla="*/ 0 w 1396"/>
                <a:gd name="T39" fmla="*/ 0 h 1939"/>
                <a:gd name="T40" fmla="*/ 0 w 1396"/>
                <a:gd name="T41" fmla="*/ 0 h 1939"/>
                <a:gd name="T42" fmla="*/ 0 w 1396"/>
                <a:gd name="T43" fmla="*/ 0 h 1939"/>
                <a:gd name="T44" fmla="*/ 0 w 1396"/>
                <a:gd name="T45" fmla="*/ 0 h 1939"/>
                <a:gd name="T46" fmla="*/ 0 w 1396"/>
                <a:gd name="T47" fmla="*/ 0 h 1939"/>
                <a:gd name="T48" fmla="*/ 0 w 1396"/>
                <a:gd name="T49" fmla="*/ 0 h 1939"/>
                <a:gd name="T50" fmla="*/ 0 w 1396"/>
                <a:gd name="T51" fmla="*/ 0 h 1939"/>
                <a:gd name="T52" fmla="*/ 0 w 1396"/>
                <a:gd name="T53" fmla="*/ 0 h 1939"/>
                <a:gd name="T54" fmla="*/ 0 w 1396"/>
                <a:gd name="T55" fmla="*/ 0 h 1939"/>
                <a:gd name="T56" fmla="*/ 0 w 1396"/>
                <a:gd name="T57" fmla="*/ 0 h 1939"/>
                <a:gd name="T58" fmla="*/ 0 w 1396"/>
                <a:gd name="T59" fmla="*/ 0 h 1939"/>
                <a:gd name="T60" fmla="*/ 0 w 1396"/>
                <a:gd name="T61" fmla="*/ 0 h 1939"/>
                <a:gd name="T62" fmla="*/ 0 w 1396"/>
                <a:gd name="T63" fmla="*/ 0 h 1939"/>
                <a:gd name="T64" fmla="*/ 0 w 1396"/>
                <a:gd name="T65" fmla="*/ 0 h 1939"/>
                <a:gd name="T66" fmla="*/ 0 w 1396"/>
                <a:gd name="T67" fmla="*/ 0 h 1939"/>
                <a:gd name="T68" fmla="*/ 0 w 1396"/>
                <a:gd name="T69" fmla="*/ 0 h 1939"/>
                <a:gd name="T70" fmla="*/ 0 w 1396"/>
                <a:gd name="T71" fmla="*/ 0 h 1939"/>
                <a:gd name="T72" fmla="*/ 0 w 1396"/>
                <a:gd name="T73" fmla="*/ 0 h 1939"/>
                <a:gd name="T74" fmla="*/ 0 w 1396"/>
                <a:gd name="T75" fmla="*/ 0 h 1939"/>
                <a:gd name="T76" fmla="*/ 0 w 1396"/>
                <a:gd name="T77" fmla="*/ 0 h 1939"/>
                <a:gd name="T78" fmla="*/ 0 w 1396"/>
                <a:gd name="T79" fmla="*/ 0 h 1939"/>
                <a:gd name="T80" fmla="*/ 0 w 1396"/>
                <a:gd name="T81" fmla="*/ 0 h 1939"/>
                <a:gd name="T82" fmla="*/ 0 w 1396"/>
                <a:gd name="T83" fmla="*/ 0 h 1939"/>
                <a:gd name="T84" fmla="*/ 0 w 1396"/>
                <a:gd name="T85" fmla="*/ 0 h 1939"/>
                <a:gd name="T86" fmla="*/ 0 w 1396"/>
                <a:gd name="T87" fmla="*/ 0 h 1939"/>
                <a:gd name="T88" fmla="*/ 0 w 1396"/>
                <a:gd name="T89" fmla="*/ 0 h 1939"/>
                <a:gd name="T90" fmla="*/ 0 w 1396"/>
                <a:gd name="T91" fmla="*/ 0 h 1939"/>
                <a:gd name="T92" fmla="*/ 0 w 1396"/>
                <a:gd name="T93" fmla="*/ 0 h 1939"/>
                <a:gd name="T94" fmla="*/ 0 w 1396"/>
                <a:gd name="T95" fmla="*/ 0 h 1939"/>
                <a:gd name="T96" fmla="*/ 0 w 1396"/>
                <a:gd name="T97" fmla="*/ 0 h 1939"/>
                <a:gd name="T98" fmla="*/ 0 w 1396"/>
                <a:gd name="T99" fmla="*/ 0 h 19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96"/>
                <a:gd name="T151" fmla="*/ 0 h 1939"/>
                <a:gd name="T152" fmla="*/ 1396 w 1396"/>
                <a:gd name="T153" fmla="*/ 1939 h 19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96" h="1939">
                  <a:moveTo>
                    <a:pt x="169" y="1021"/>
                  </a:moveTo>
                  <a:lnTo>
                    <a:pt x="105" y="1140"/>
                  </a:lnTo>
                  <a:lnTo>
                    <a:pt x="82" y="1189"/>
                  </a:lnTo>
                  <a:lnTo>
                    <a:pt x="58" y="1222"/>
                  </a:lnTo>
                  <a:lnTo>
                    <a:pt x="10" y="1289"/>
                  </a:lnTo>
                  <a:lnTo>
                    <a:pt x="0" y="1339"/>
                  </a:lnTo>
                  <a:lnTo>
                    <a:pt x="23" y="1404"/>
                  </a:lnTo>
                  <a:lnTo>
                    <a:pt x="70" y="1457"/>
                  </a:lnTo>
                  <a:lnTo>
                    <a:pt x="140" y="1457"/>
                  </a:lnTo>
                  <a:lnTo>
                    <a:pt x="176" y="1473"/>
                  </a:lnTo>
                  <a:lnTo>
                    <a:pt x="248" y="1438"/>
                  </a:lnTo>
                  <a:lnTo>
                    <a:pt x="281" y="1422"/>
                  </a:lnTo>
                  <a:lnTo>
                    <a:pt x="271" y="1457"/>
                  </a:lnTo>
                  <a:lnTo>
                    <a:pt x="304" y="1473"/>
                  </a:lnTo>
                  <a:lnTo>
                    <a:pt x="281" y="1505"/>
                  </a:lnTo>
                  <a:lnTo>
                    <a:pt x="317" y="1505"/>
                  </a:lnTo>
                  <a:lnTo>
                    <a:pt x="294" y="1555"/>
                  </a:lnTo>
                  <a:lnTo>
                    <a:pt x="327" y="1572"/>
                  </a:lnTo>
                  <a:lnTo>
                    <a:pt x="304" y="1606"/>
                  </a:lnTo>
                  <a:lnTo>
                    <a:pt x="304" y="1638"/>
                  </a:lnTo>
                  <a:lnTo>
                    <a:pt x="304" y="1674"/>
                  </a:lnTo>
                  <a:lnTo>
                    <a:pt x="341" y="1658"/>
                  </a:lnTo>
                  <a:lnTo>
                    <a:pt x="375" y="1658"/>
                  </a:lnTo>
                  <a:lnTo>
                    <a:pt x="352" y="1691"/>
                  </a:lnTo>
                  <a:lnTo>
                    <a:pt x="384" y="1708"/>
                  </a:lnTo>
                  <a:lnTo>
                    <a:pt x="364" y="1758"/>
                  </a:lnTo>
                  <a:lnTo>
                    <a:pt x="407" y="1758"/>
                  </a:lnTo>
                  <a:lnTo>
                    <a:pt x="384" y="1791"/>
                  </a:lnTo>
                  <a:lnTo>
                    <a:pt x="433" y="1791"/>
                  </a:lnTo>
                  <a:lnTo>
                    <a:pt x="433" y="1825"/>
                  </a:lnTo>
                  <a:lnTo>
                    <a:pt x="456" y="1859"/>
                  </a:lnTo>
                  <a:lnTo>
                    <a:pt x="445" y="1890"/>
                  </a:lnTo>
                  <a:lnTo>
                    <a:pt x="421" y="1924"/>
                  </a:lnTo>
                  <a:lnTo>
                    <a:pt x="468" y="1939"/>
                  </a:lnTo>
                  <a:lnTo>
                    <a:pt x="515" y="1907"/>
                  </a:lnTo>
                  <a:lnTo>
                    <a:pt x="527" y="1808"/>
                  </a:lnTo>
                  <a:lnTo>
                    <a:pt x="515" y="1758"/>
                  </a:lnTo>
                  <a:lnTo>
                    <a:pt x="503" y="1708"/>
                  </a:lnTo>
                  <a:lnTo>
                    <a:pt x="480" y="1658"/>
                  </a:lnTo>
                  <a:lnTo>
                    <a:pt x="445" y="1588"/>
                  </a:lnTo>
                  <a:lnTo>
                    <a:pt x="433" y="1523"/>
                  </a:lnTo>
                  <a:lnTo>
                    <a:pt x="421" y="1473"/>
                  </a:lnTo>
                  <a:lnTo>
                    <a:pt x="396" y="1422"/>
                  </a:lnTo>
                  <a:lnTo>
                    <a:pt x="375" y="1372"/>
                  </a:lnTo>
                  <a:lnTo>
                    <a:pt x="433" y="1289"/>
                  </a:lnTo>
                  <a:lnTo>
                    <a:pt x="445" y="1236"/>
                  </a:lnTo>
                  <a:lnTo>
                    <a:pt x="456" y="1204"/>
                  </a:lnTo>
                  <a:lnTo>
                    <a:pt x="468" y="1154"/>
                  </a:lnTo>
                  <a:lnTo>
                    <a:pt x="492" y="1122"/>
                  </a:lnTo>
                  <a:lnTo>
                    <a:pt x="527" y="1071"/>
                  </a:lnTo>
                  <a:lnTo>
                    <a:pt x="550" y="1021"/>
                  </a:lnTo>
                  <a:lnTo>
                    <a:pt x="574" y="989"/>
                  </a:lnTo>
                  <a:lnTo>
                    <a:pt x="608" y="954"/>
                  </a:lnTo>
                  <a:lnTo>
                    <a:pt x="655" y="903"/>
                  </a:lnTo>
                  <a:lnTo>
                    <a:pt x="739" y="903"/>
                  </a:lnTo>
                  <a:lnTo>
                    <a:pt x="797" y="903"/>
                  </a:lnTo>
                  <a:lnTo>
                    <a:pt x="857" y="888"/>
                  </a:lnTo>
                  <a:lnTo>
                    <a:pt x="906" y="859"/>
                  </a:lnTo>
                  <a:lnTo>
                    <a:pt x="936" y="888"/>
                  </a:lnTo>
                  <a:lnTo>
                    <a:pt x="984" y="869"/>
                  </a:lnTo>
                  <a:lnTo>
                    <a:pt x="1042" y="853"/>
                  </a:lnTo>
                  <a:lnTo>
                    <a:pt x="1115" y="826"/>
                  </a:lnTo>
                  <a:lnTo>
                    <a:pt x="1018" y="888"/>
                  </a:lnTo>
                  <a:lnTo>
                    <a:pt x="1122" y="875"/>
                  </a:lnTo>
                  <a:lnTo>
                    <a:pt x="1018" y="922"/>
                  </a:lnTo>
                  <a:lnTo>
                    <a:pt x="1113" y="922"/>
                  </a:lnTo>
                  <a:lnTo>
                    <a:pt x="1018" y="954"/>
                  </a:lnTo>
                  <a:lnTo>
                    <a:pt x="1088" y="954"/>
                  </a:lnTo>
                  <a:lnTo>
                    <a:pt x="1042" y="972"/>
                  </a:lnTo>
                  <a:lnTo>
                    <a:pt x="1101" y="989"/>
                  </a:lnTo>
                  <a:lnTo>
                    <a:pt x="1125" y="954"/>
                  </a:lnTo>
                  <a:lnTo>
                    <a:pt x="1172" y="903"/>
                  </a:lnTo>
                  <a:lnTo>
                    <a:pt x="1231" y="853"/>
                  </a:lnTo>
                  <a:lnTo>
                    <a:pt x="1266" y="805"/>
                  </a:lnTo>
                  <a:lnTo>
                    <a:pt x="1280" y="751"/>
                  </a:lnTo>
                  <a:lnTo>
                    <a:pt x="1292" y="703"/>
                  </a:lnTo>
                  <a:lnTo>
                    <a:pt x="1292" y="668"/>
                  </a:lnTo>
                  <a:lnTo>
                    <a:pt x="1326" y="570"/>
                  </a:lnTo>
                  <a:lnTo>
                    <a:pt x="1373" y="486"/>
                  </a:lnTo>
                  <a:lnTo>
                    <a:pt x="1384" y="419"/>
                  </a:lnTo>
                  <a:lnTo>
                    <a:pt x="1396" y="336"/>
                  </a:lnTo>
                  <a:lnTo>
                    <a:pt x="1384" y="267"/>
                  </a:lnTo>
                  <a:lnTo>
                    <a:pt x="960" y="67"/>
                  </a:lnTo>
                  <a:lnTo>
                    <a:pt x="834" y="0"/>
                  </a:lnTo>
                  <a:lnTo>
                    <a:pt x="949" y="101"/>
                  </a:lnTo>
                  <a:lnTo>
                    <a:pt x="859" y="105"/>
                  </a:lnTo>
                  <a:lnTo>
                    <a:pt x="966" y="153"/>
                  </a:lnTo>
                  <a:lnTo>
                    <a:pt x="865" y="171"/>
                  </a:lnTo>
                  <a:lnTo>
                    <a:pt x="978" y="237"/>
                  </a:lnTo>
                  <a:lnTo>
                    <a:pt x="894" y="253"/>
                  </a:lnTo>
                  <a:lnTo>
                    <a:pt x="989" y="318"/>
                  </a:lnTo>
                  <a:lnTo>
                    <a:pt x="901" y="327"/>
                  </a:lnTo>
                  <a:lnTo>
                    <a:pt x="989" y="392"/>
                  </a:lnTo>
                  <a:lnTo>
                    <a:pt x="917" y="410"/>
                  </a:lnTo>
                  <a:lnTo>
                    <a:pt x="983" y="491"/>
                  </a:lnTo>
                  <a:lnTo>
                    <a:pt x="906" y="482"/>
                  </a:lnTo>
                  <a:lnTo>
                    <a:pt x="955" y="574"/>
                  </a:lnTo>
                  <a:lnTo>
                    <a:pt x="868" y="538"/>
                  </a:lnTo>
                  <a:lnTo>
                    <a:pt x="894" y="613"/>
                  </a:lnTo>
                  <a:lnTo>
                    <a:pt x="809" y="555"/>
                  </a:lnTo>
                  <a:lnTo>
                    <a:pt x="811" y="620"/>
                  </a:lnTo>
                  <a:lnTo>
                    <a:pt x="755" y="564"/>
                  </a:lnTo>
                  <a:lnTo>
                    <a:pt x="761" y="620"/>
                  </a:lnTo>
                  <a:lnTo>
                    <a:pt x="707" y="542"/>
                  </a:lnTo>
                  <a:lnTo>
                    <a:pt x="719" y="603"/>
                  </a:lnTo>
                  <a:lnTo>
                    <a:pt x="663" y="524"/>
                  </a:lnTo>
                  <a:lnTo>
                    <a:pt x="707" y="629"/>
                  </a:lnTo>
                  <a:lnTo>
                    <a:pt x="634" y="542"/>
                  </a:lnTo>
                  <a:lnTo>
                    <a:pt x="680" y="636"/>
                  </a:lnTo>
                  <a:lnTo>
                    <a:pt x="596" y="570"/>
                  </a:lnTo>
                  <a:lnTo>
                    <a:pt x="680" y="668"/>
                  </a:lnTo>
                  <a:lnTo>
                    <a:pt x="586" y="636"/>
                  </a:lnTo>
                  <a:lnTo>
                    <a:pt x="632" y="718"/>
                  </a:lnTo>
                  <a:lnTo>
                    <a:pt x="560" y="693"/>
                  </a:lnTo>
                  <a:lnTo>
                    <a:pt x="574" y="736"/>
                  </a:lnTo>
                  <a:lnTo>
                    <a:pt x="531" y="735"/>
                  </a:lnTo>
                  <a:lnTo>
                    <a:pt x="560" y="775"/>
                  </a:lnTo>
                  <a:lnTo>
                    <a:pt x="503" y="785"/>
                  </a:lnTo>
                  <a:lnTo>
                    <a:pt x="515" y="837"/>
                  </a:lnTo>
                  <a:lnTo>
                    <a:pt x="468" y="837"/>
                  </a:lnTo>
                  <a:lnTo>
                    <a:pt x="492" y="888"/>
                  </a:lnTo>
                  <a:lnTo>
                    <a:pt x="456" y="888"/>
                  </a:lnTo>
                  <a:lnTo>
                    <a:pt x="480" y="938"/>
                  </a:lnTo>
                  <a:lnTo>
                    <a:pt x="433" y="938"/>
                  </a:lnTo>
                  <a:lnTo>
                    <a:pt x="456" y="972"/>
                  </a:lnTo>
                  <a:lnTo>
                    <a:pt x="401" y="982"/>
                  </a:lnTo>
                  <a:lnTo>
                    <a:pt x="427" y="1032"/>
                  </a:lnTo>
                  <a:lnTo>
                    <a:pt x="369" y="1032"/>
                  </a:lnTo>
                  <a:lnTo>
                    <a:pt x="392" y="1080"/>
                  </a:lnTo>
                  <a:lnTo>
                    <a:pt x="327" y="1071"/>
                  </a:lnTo>
                  <a:lnTo>
                    <a:pt x="365" y="1111"/>
                  </a:lnTo>
                  <a:lnTo>
                    <a:pt x="304" y="1105"/>
                  </a:lnTo>
                  <a:lnTo>
                    <a:pt x="353" y="1153"/>
                  </a:lnTo>
                  <a:lnTo>
                    <a:pt x="285" y="1162"/>
                  </a:lnTo>
                  <a:lnTo>
                    <a:pt x="352" y="1204"/>
                  </a:lnTo>
                  <a:lnTo>
                    <a:pt x="281" y="1222"/>
                  </a:lnTo>
                  <a:lnTo>
                    <a:pt x="341" y="1270"/>
                  </a:lnTo>
                  <a:lnTo>
                    <a:pt x="248" y="1270"/>
                  </a:lnTo>
                  <a:lnTo>
                    <a:pt x="281" y="1321"/>
                  </a:lnTo>
                  <a:lnTo>
                    <a:pt x="234" y="1339"/>
                  </a:lnTo>
                  <a:lnTo>
                    <a:pt x="234" y="1372"/>
                  </a:lnTo>
                  <a:lnTo>
                    <a:pt x="187" y="1388"/>
                  </a:lnTo>
                  <a:lnTo>
                    <a:pt x="140" y="1404"/>
                  </a:lnTo>
                  <a:lnTo>
                    <a:pt x="70" y="1404"/>
                  </a:lnTo>
                  <a:lnTo>
                    <a:pt x="33" y="1372"/>
                  </a:lnTo>
                  <a:lnTo>
                    <a:pt x="23" y="1321"/>
                  </a:lnTo>
                  <a:lnTo>
                    <a:pt x="82" y="1254"/>
                  </a:lnTo>
                  <a:lnTo>
                    <a:pt x="140" y="1204"/>
                  </a:lnTo>
                  <a:lnTo>
                    <a:pt x="152" y="1154"/>
                  </a:lnTo>
                  <a:lnTo>
                    <a:pt x="158" y="1097"/>
                  </a:lnTo>
                  <a:lnTo>
                    <a:pt x="169" y="10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35"/>
            <p:cNvSpPr>
              <a:spLocks/>
            </p:cNvSpPr>
            <p:nvPr/>
          </p:nvSpPr>
          <p:spPr bwMode="auto">
            <a:xfrm>
              <a:off x="3338" y="3345"/>
              <a:ext cx="226" cy="334"/>
            </a:xfrm>
            <a:custGeom>
              <a:avLst/>
              <a:gdLst>
                <a:gd name="T0" fmla="*/ 0 w 680"/>
                <a:gd name="T1" fmla="*/ 0 h 1002"/>
                <a:gd name="T2" fmla="*/ 0 w 680"/>
                <a:gd name="T3" fmla="*/ 0 h 1002"/>
                <a:gd name="T4" fmla="*/ 0 w 680"/>
                <a:gd name="T5" fmla="*/ 0 h 1002"/>
                <a:gd name="T6" fmla="*/ 0 w 680"/>
                <a:gd name="T7" fmla="*/ 0 h 1002"/>
                <a:gd name="T8" fmla="*/ 0 w 680"/>
                <a:gd name="T9" fmla="*/ 0 h 1002"/>
                <a:gd name="T10" fmla="*/ 0 w 680"/>
                <a:gd name="T11" fmla="*/ 0 h 1002"/>
                <a:gd name="T12" fmla="*/ 0 w 680"/>
                <a:gd name="T13" fmla="*/ 0 h 1002"/>
                <a:gd name="T14" fmla="*/ 0 w 680"/>
                <a:gd name="T15" fmla="*/ 0 h 1002"/>
                <a:gd name="T16" fmla="*/ 0 w 680"/>
                <a:gd name="T17" fmla="*/ 0 h 1002"/>
                <a:gd name="T18" fmla="*/ 0 w 680"/>
                <a:gd name="T19" fmla="*/ 0 h 1002"/>
                <a:gd name="T20" fmla="*/ 0 w 680"/>
                <a:gd name="T21" fmla="*/ 0 h 1002"/>
                <a:gd name="T22" fmla="*/ 0 w 680"/>
                <a:gd name="T23" fmla="*/ 0 h 1002"/>
                <a:gd name="T24" fmla="*/ 0 w 680"/>
                <a:gd name="T25" fmla="*/ 0 h 1002"/>
                <a:gd name="T26" fmla="*/ 0 w 680"/>
                <a:gd name="T27" fmla="*/ 0 h 1002"/>
                <a:gd name="T28" fmla="*/ 0 w 680"/>
                <a:gd name="T29" fmla="*/ 0 h 1002"/>
                <a:gd name="T30" fmla="*/ 0 w 680"/>
                <a:gd name="T31" fmla="*/ 0 h 1002"/>
                <a:gd name="T32" fmla="*/ 0 w 680"/>
                <a:gd name="T33" fmla="*/ 0 h 1002"/>
                <a:gd name="T34" fmla="*/ 0 w 680"/>
                <a:gd name="T35" fmla="*/ 0 h 1002"/>
                <a:gd name="T36" fmla="*/ 0 w 680"/>
                <a:gd name="T37" fmla="*/ 0 h 1002"/>
                <a:gd name="T38" fmla="*/ 0 w 680"/>
                <a:gd name="T39" fmla="*/ 0 h 1002"/>
                <a:gd name="T40" fmla="*/ 0 w 680"/>
                <a:gd name="T41" fmla="*/ 0 h 1002"/>
                <a:gd name="T42" fmla="*/ 0 w 680"/>
                <a:gd name="T43" fmla="*/ 0 h 1002"/>
                <a:gd name="T44" fmla="*/ 0 w 680"/>
                <a:gd name="T45" fmla="*/ 0 h 1002"/>
                <a:gd name="T46" fmla="*/ 0 w 680"/>
                <a:gd name="T47" fmla="*/ 0 h 1002"/>
                <a:gd name="T48" fmla="*/ 0 w 680"/>
                <a:gd name="T49" fmla="*/ 0 h 1002"/>
                <a:gd name="T50" fmla="*/ 0 w 680"/>
                <a:gd name="T51" fmla="*/ 0 h 1002"/>
                <a:gd name="T52" fmla="*/ 0 w 680"/>
                <a:gd name="T53" fmla="*/ 0 h 1002"/>
                <a:gd name="T54" fmla="*/ 0 w 680"/>
                <a:gd name="T55" fmla="*/ 0 h 1002"/>
                <a:gd name="T56" fmla="*/ 0 w 680"/>
                <a:gd name="T57" fmla="*/ 0 h 1002"/>
                <a:gd name="T58" fmla="*/ 0 w 680"/>
                <a:gd name="T59" fmla="*/ 0 h 1002"/>
                <a:gd name="T60" fmla="*/ 0 w 680"/>
                <a:gd name="T61" fmla="*/ 0 h 1002"/>
                <a:gd name="T62" fmla="*/ 0 w 680"/>
                <a:gd name="T63" fmla="*/ 0 h 1002"/>
                <a:gd name="T64" fmla="*/ 0 w 680"/>
                <a:gd name="T65" fmla="*/ 0 h 1002"/>
                <a:gd name="T66" fmla="*/ 0 w 680"/>
                <a:gd name="T67" fmla="*/ 0 h 1002"/>
                <a:gd name="T68" fmla="*/ 0 w 680"/>
                <a:gd name="T69" fmla="*/ 0 h 1002"/>
                <a:gd name="T70" fmla="*/ 0 w 680"/>
                <a:gd name="T71" fmla="*/ 0 h 1002"/>
                <a:gd name="T72" fmla="*/ 0 w 680"/>
                <a:gd name="T73" fmla="*/ 0 h 1002"/>
                <a:gd name="T74" fmla="*/ 0 w 680"/>
                <a:gd name="T75" fmla="*/ 0 h 1002"/>
                <a:gd name="T76" fmla="*/ 0 w 680"/>
                <a:gd name="T77" fmla="*/ 0 h 1002"/>
                <a:gd name="T78" fmla="*/ 0 w 680"/>
                <a:gd name="T79" fmla="*/ 0 h 1002"/>
                <a:gd name="T80" fmla="*/ 0 w 680"/>
                <a:gd name="T81" fmla="*/ 0 h 1002"/>
                <a:gd name="T82" fmla="*/ 0 w 680"/>
                <a:gd name="T83" fmla="*/ 0 h 1002"/>
                <a:gd name="T84" fmla="*/ 0 w 680"/>
                <a:gd name="T85" fmla="*/ 0 h 1002"/>
                <a:gd name="T86" fmla="*/ 0 w 680"/>
                <a:gd name="T87" fmla="*/ 0 h 1002"/>
                <a:gd name="T88" fmla="*/ 0 w 680"/>
                <a:gd name="T89" fmla="*/ 0 h 1002"/>
                <a:gd name="T90" fmla="*/ 0 w 680"/>
                <a:gd name="T91" fmla="*/ 0 h 1002"/>
                <a:gd name="T92" fmla="*/ 0 w 680"/>
                <a:gd name="T93" fmla="*/ 0 h 1002"/>
                <a:gd name="T94" fmla="*/ 0 w 680"/>
                <a:gd name="T95" fmla="*/ 0 h 1002"/>
                <a:gd name="T96" fmla="*/ 0 w 680"/>
                <a:gd name="T97" fmla="*/ 0 h 1002"/>
                <a:gd name="T98" fmla="*/ 0 w 680"/>
                <a:gd name="T99" fmla="*/ 0 h 1002"/>
                <a:gd name="T100" fmla="*/ 0 w 680"/>
                <a:gd name="T101" fmla="*/ 0 h 1002"/>
                <a:gd name="T102" fmla="*/ 0 w 680"/>
                <a:gd name="T103" fmla="*/ 0 h 1002"/>
                <a:gd name="T104" fmla="*/ 0 w 680"/>
                <a:gd name="T105" fmla="*/ 0 h 1002"/>
                <a:gd name="T106" fmla="*/ 0 w 680"/>
                <a:gd name="T107" fmla="*/ 0 h 1002"/>
                <a:gd name="T108" fmla="*/ 0 w 680"/>
                <a:gd name="T109" fmla="*/ 0 h 1002"/>
                <a:gd name="T110" fmla="*/ 0 w 680"/>
                <a:gd name="T111" fmla="*/ 0 h 1002"/>
                <a:gd name="T112" fmla="*/ 0 w 680"/>
                <a:gd name="T113" fmla="*/ 0 h 1002"/>
                <a:gd name="T114" fmla="*/ 0 w 680"/>
                <a:gd name="T115" fmla="*/ 0 h 1002"/>
                <a:gd name="T116" fmla="*/ 0 w 680"/>
                <a:gd name="T117" fmla="*/ 0 h 1002"/>
                <a:gd name="T118" fmla="*/ 0 w 680"/>
                <a:gd name="T119" fmla="*/ 0 h 1002"/>
                <a:gd name="T120" fmla="*/ 0 w 680"/>
                <a:gd name="T121" fmla="*/ 0 h 1002"/>
                <a:gd name="T122" fmla="*/ 0 w 680"/>
                <a:gd name="T123" fmla="*/ 0 h 1002"/>
                <a:gd name="T124" fmla="*/ 0 w 680"/>
                <a:gd name="T125" fmla="*/ 0 h 10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0"/>
                <a:gd name="T190" fmla="*/ 0 h 1002"/>
                <a:gd name="T191" fmla="*/ 680 w 680"/>
                <a:gd name="T192" fmla="*/ 1002 h 10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0" h="1002">
                  <a:moveTo>
                    <a:pt x="105" y="1002"/>
                  </a:moveTo>
                  <a:lnTo>
                    <a:pt x="163" y="1002"/>
                  </a:lnTo>
                  <a:lnTo>
                    <a:pt x="199" y="971"/>
                  </a:lnTo>
                  <a:lnTo>
                    <a:pt x="210" y="920"/>
                  </a:lnTo>
                  <a:lnTo>
                    <a:pt x="210" y="870"/>
                  </a:lnTo>
                  <a:lnTo>
                    <a:pt x="210" y="820"/>
                  </a:lnTo>
                  <a:lnTo>
                    <a:pt x="199" y="750"/>
                  </a:lnTo>
                  <a:lnTo>
                    <a:pt x="175" y="718"/>
                  </a:lnTo>
                  <a:lnTo>
                    <a:pt x="199" y="667"/>
                  </a:lnTo>
                  <a:lnTo>
                    <a:pt x="199" y="601"/>
                  </a:lnTo>
                  <a:lnTo>
                    <a:pt x="187" y="534"/>
                  </a:lnTo>
                  <a:lnTo>
                    <a:pt x="163" y="484"/>
                  </a:lnTo>
                  <a:lnTo>
                    <a:pt x="187" y="433"/>
                  </a:lnTo>
                  <a:lnTo>
                    <a:pt x="210" y="382"/>
                  </a:lnTo>
                  <a:lnTo>
                    <a:pt x="210" y="334"/>
                  </a:lnTo>
                  <a:lnTo>
                    <a:pt x="224" y="301"/>
                  </a:lnTo>
                  <a:lnTo>
                    <a:pt x="224" y="266"/>
                  </a:lnTo>
                  <a:lnTo>
                    <a:pt x="270" y="266"/>
                  </a:lnTo>
                  <a:lnTo>
                    <a:pt x="328" y="266"/>
                  </a:lnTo>
                  <a:lnTo>
                    <a:pt x="364" y="252"/>
                  </a:lnTo>
                  <a:lnTo>
                    <a:pt x="423" y="266"/>
                  </a:lnTo>
                  <a:lnTo>
                    <a:pt x="364" y="301"/>
                  </a:lnTo>
                  <a:lnTo>
                    <a:pt x="423" y="316"/>
                  </a:lnTo>
                  <a:lnTo>
                    <a:pt x="340" y="334"/>
                  </a:lnTo>
                  <a:lnTo>
                    <a:pt x="412" y="366"/>
                  </a:lnTo>
                  <a:lnTo>
                    <a:pt x="328" y="382"/>
                  </a:lnTo>
                  <a:lnTo>
                    <a:pt x="389" y="401"/>
                  </a:lnTo>
                  <a:lnTo>
                    <a:pt x="317" y="417"/>
                  </a:lnTo>
                  <a:lnTo>
                    <a:pt x="352" y="433"/>
                  </a:lnTo>
                  <a:lnTo>
                    <a:pt x="305" y="451"/>
                  </a:lnTo>
                  <a:lnTo>
                    <a:pt x="305" y="500"/>
                  </a:lnTo>
                  <a:lnTo>
                    <a:pt x="317" y="569"/>
                  </a:lnTo>
                  <a:lnTo>
                    <a:pt x="340" y="617"/>
                  </a:lnTo>
                  <a:lnTo>
                    <a:pt x="352" y="569"/>
                  </a:lnTo>
                  <a:lnTo>
                    <a:pt x="389" y="617"/>
                  </a:lnTo>
                  <a:lnTo>
                    <a:pt x="377" y="534"/>
                  </a:lnTo>
                  <a:lnTo>
                    <a:pt x="423" y="601"/>
                  </a:lnTo>
                  <a:lnTo>
                    <a:pt x="412" y="516"/>
                  </a:lnTo>
                  <a:lnTo>
                    <a:pt x="447" y="585"/>
                  </a:lnTo>
                  <a:lnTo>
                    <a:pt x="470" y="534"/>
                  </a:lnTo>
                  <a:lnTo>
                    <a:pt x="481" y="585"/>
                  </a:lnTo>
                  <a:lnTo>
                    <a:pt x="515" y="569"/>
                  </a:lnTo>
                  <a:lnTo>
                    <a:pt x="504" y="601"/>
                  </a:lnTo>
                  <a:lnTo>
                    <a:pt x="515" y="667"/>
                  </a:lnTo>
                  <a:lnTo>
                    <a:pt x="491" y="718"/>
                  </a:lnTo>
                  <a:lnTo>
                    <a:pt x="457" y="735"/>
                  </a:lnTo>
                  <a:lnTo>
                    <a:pt x="504" y="750"/>
                  </a:lnTo>
                  <a:lnTo>
                    <a:pt x="539" y="700"/>
                  </a:lnTo>
                  <a:lnTo>
                    <a:pt x="550" y="635"/>
                  </a:lnTo>
                  <a:lnTo>
                    <a:pt x="550" y="585"/>
                  </a:lnTo>
                  <a:lnTo>
                    <a:pt x="539" y="534"/>
                  </a:lnTo>
                  <a:lnTo>
                    <a:pt x="515" y="500"/>
                  </a:lnTo>
                  <a:lnTo>
                    <a:pt x="504" y="467"/>
                  </a:lnTo>
                  <a:lnTo>
                    <a:pt x="491" y="433"/>
                  </a:lnTo>
                  <a:lnTo>
                    <a:pt x="457" y="401"/>
                  </a:lnTo>
                  <a:lnTo>
                    <a:pt x="491" y="382"/>
                  </a:lnTo>
                  <a:lnTo>
                    <a:pt x="491" y="334"/>
                  </a:lnTo>
                  <a:lnTo>
                    <a:pt x="491" y="301"/>
                  </a:lnTo>
                  <a:lnTo>
                    <a:pt x="481" y="266"/>
                  </a:lnTo>
                  <a:lnTo>
                    <a:pt x="526" y="217"/>
                  </a:lnTo>
                  <a:lnTo>
                    <a:pt x="573" y="202"/>
                  </a:lnTo>
                  <a:lnTo>
                    <a:pt x="620" y="166"/>
                  </a:lnTo>
                  <a:lnTo>
                    <a:pt x="656" y="133"/>
                  </a:lnTo>
                  <a:lnTo>
                    <a:pt x="680" y="84"/>
                  </a:lnTo>
                  <a:lnTo>
                    <a:pt x="585" y="50"/>
                  </a:lnTo>
                  <a:lnTo>
                    <a:pt x="573" y="101"/>
                  </a:lnTo>
                  <a:lnTo>
                    <a:pt x="526" y="66"/>
                  </a:lnTo>
                  <a:lnTo>
                    <a:pt x="491" y="50"/>
                  </a:lnTo>
                  <a:lnTo>
                    <a:pt x="447" y="50"/>
                  </a:lnTo>
                  <a:lnTo>
                    <a:pt x="377" y="15"/>
                  </a:lnTo>
                  <a:lnTo>
                    <a:pt x="340" y="0"/>
                  </a:lnTo>
                  <a:lnTo>
                    <a:pt x="270" y="15"/>
                  </a:lnTo>
                  <a:lnTo>
                    <a:pt x="352" y="50"/>
                  </a:lnTo>
                  <a:lnTo>
                    <a:pt x="364" y="84"/>
                  </a:lnTo>
                  <a:lnTo>
                    <a:pt x="412" y="84"/>
                  </a:lnTo>
                  <a:lnTo>
                    <a:pt x="447" y="117"/>
                  </a:lnTo>
                  <a:lnTo>
                    <a:pt x="481" y="149"/>
                  </a:lnTo>
                  <a:lnTo>
                    <a:pt x="481" y="183"/>
                  </a:lnTo>
                  <a:lnTo>
                    <a:pt x="447" y="202"/>
                  </a:lnTo>
                  <a:lnTo>
                    <a:pt x="412" y="202"/>
                  </a:lnTo>
                  <a:lnTo>
                    <a:pt x="364" y="183"/>
                  </a:lnTo>
                  <a:lnTo>
                    <a:pt x="328" y="183"/>
                  </a:lnTo>
                  <a:lnTo>
                    <a:pt x="270" y="183"/>
                  </a:lnTo>
                  <a:lnTo>
                    <a:pt x="224" y="217"/>
                  </a:lnTo>
                  <a:lnTo>
                    <a:pt x="199" y="166"/>
                  </a:lnTo>
                  <a:lnTo>
                    <a:pt x="163" y="149"/>
                  </a:lnTo>
                  <a:lnTo>
                    <a:pt x="151" y="183"/>
                  </a:lnTo>
                  <a:lnTo>
                    <a:pt x="117" y="149"/>
                  </a:lnTo>
                  <a:lnTo>
                    <a:pt x="94" y="183"/>
                  </a:lnTo>
                  <a:lnTo>
                    <a:pt x="58" y="166"/>
                  </a:lnTo>
                  <a:lnTo>
                    <a:pt x="47" y="202"/>
                  </a:lnTo>
                  <a:lnTo>
                    <a:pt x="105" y="217"/>
                  </a:lnTo>
                  <a:lnTo>
                    <a:pt x="58" y="252"/>
                  </a:lnTo>
                  <a:lnTo>
                    <a:pt x="117" y="266"/>
                  </a:lnTo>
                  <a:lnTo>
                    <a:pt x="70" y="301"/>
                  </a:lnTo>
                  <a:lnTo>
                    <a:pt x="117" y="316"/>
                  </a:lnTo>
                  <a:lnTo>
                    <a:pt x="82" y="348"/>
                  </a:lnTo>
                  <a:lnTo>
                    <a:pt x="129" y="348"/>
                  </a:lnTo>
                  <a:lnTo>
                    <a:pt x="70" y="382"/>
                  </a:lnTo>
                  <a:lnTo>
                    <a:pt x="117" y="401"/>
                  </a:lnTo>
                  <a:lnTo>
                    <a:pt x="82" y="417"/>
                  </a:lnTo>
                  <a:lnTo>
                    <a:pt x="47" y="451"/>
                  </a:lnTo>
                  <a:lnTo>
                    <a:pt x="11" y="451"/>
                  </a:lnTo>
                  <a:lnTo>
                    <a:pt x="0" y="484"/>
                  </a:lnTo>
                  <a:lnTo>
                    <a:pt x="47" y="484"/>
                  </a:lnTo>
                  <a:lnTo>
                    <a:pt x="94" y="500"/>
                  </a:lnTo>
                  <a:lnTo>
                    <a:pt x="35" y="534"/>
                  </a:lnTo>
                  <a:lnTo>
                    <a:pt x="117" y="550"/>
                  </a:lnTo>
                  <a:lnTo>
                    <a:pt x="58" y="585"/>
                  </a:lnTo>
                  <a:lnTo>
                    <a:pt x="151" y="585"/>
                  </a:lnTo>
                  <a:lnTo>
                    <a:pt x="70" y="617"/>
                  </a:lnTo>
                  <a:lnTo>
                    <a:pt x="141" y="635"/>
                  </a:lnTo>
                  <a:lnTo>
                    <a:pt x="70" y="667"/>
                  </a:lnTo>
                  <a:lnTo>
                    <a:pt x="129" y="667"/>
                  </a:lnTo>
                  <a:lnTo>
                    <a:pt x="82" y="700"/>
                  </a:lnTo>
                  <a:lnTo>
                    <a:pt x="58" y="735"/>
                  </a:lnTo>
                  <a:lnTo>
                    <a:pt x="105" y="750"/>
                  </a:lnTo>
                  <a:lnTo>
                    <a:pt x="94" y="786"/>
                  </a:lnTo>
                  <a:lnTo>
                    <a:pt x="151" y="786"/>
                  </a:lnTo>
                  <a:lnTo>
                    <a:pt x="117" y="820"/>
                  </a:lnTo>
                  <a:lnTo>
                    <a:pt x="151" y="836"/>
                  </a:lnTo>
                  <a:lnTo>
                    <a:pt x="129" y="870"/>
                  </a:lnTo>
                  <a:lnTo>
                    <a:pt x="175" y="870"/>
                  </a:lnTo>
                  <a:lnTo>
                    <a:pt x="141" y="903"/>
                  </a:lnTo>
                  <a:lnTo>
                    <a:pt x="141" y="937"/>
                  </a:lnTo>
                  <a:lnTo>
                    <a:pt x="129" y="971"/>
                  </a:lnTo>
                  <a:lnTo>
                    <a:pt x="105" y="10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36"/>
            <p:cNvSpPr>
              <a:spLocks/>
            </p:cNvSpPr>
            <p:nvPr/>
          </p:nvSpPr>
          <p:spPr bwMode="auto">
            <a:xfrm>
              <a:off x="3416" y="3429"/>
              <a:ext cx="74" cy="172"/>
            </a:xfrm>
            <a:custGeom>
              <a:avLst/>
              <a:gdLst>
                <a:gd name="T0" fmla="*/ 0 w 222"/>
                <a:gd name="T1" fmla="*/ 0 h 518"/>
                <a:gd name="T2" fmla="*/ 0 w 222"/>
                <a:gd name="T3" fmla="*/ 0 h 518"/>
                <a:gd name="T4" fmla="*/ 0 w 222"/>
                <a:gd name="T5" fmla="*/ 0 h 518"/>
                <a:gd name="T6" fmla="*/ 0 w 222"/>
                <a:gd name="T7" fmla="*/ 0 h 518"/>
                <a:gd name="T8" fmla="*/ 0 w 222"/>
                <a:gd name="T9" fmla="*/ 0 h 518"/>
                <a:gd name="T10" fmla="*/ 0 w 222"/>
                <a:gd name="T11" fmla="*/ 0 h 518"/>
                <a:gd name="T12" fmla="*/ 0 w 222"/>
                <a:gd name="T13" fmla="*/ 0 h 518"/>
                <a:gd name="T14" fmla="*/ 0 w 222"/>
                <a:gd name="T15" fmla="*/ 0 h 518"/>
                <a:gd name="T16" fmla="*/ 0 w 222"/>
                <a:gd name="T17" fmla="*/ 0 h 518"/>
                <a:gd name="T18" fmla="*/ 0 w 222"/>
                <a:gd name="T19" fmla="*/ 0 h 518"/>
                <a:gd name="T20" fmla="*/ 0 w 222"/>
                <a:gd name="T21" fmla="*/ 0 h 518"/>
                <a:gd name="T22" fmla="*/ 0 w 222"/>
                <a:gd name="T23" fmla="*/ 0 h 518"/>
                <a:gd name="T24" fmla="*/ 0 w 222"/>
                <a:gd name="T25" fmla="*/ 0 h 518"/>
                <a:gd name="T26" fmla="*/ 0 w 222"/>
                <a:gd name="T27" fmla="*/ 0 h 518"/>
                <a:gd name="T28" fmla="*/ 0 w 222"/>
                <a:gd name="T29" fmla="*/ 0 h 518"/>
                <a:gd name="T30" fmla="*/ 0 w 222"/>
                <a:gd name="T31" fmla="*/ 0 h 518"/>
                <a:gd name="T32" fmla="*/ 0 w 222"/>
                <a:gd name="T33" fmla="*/ 0 h 518"/>
                <a:gd name="T34" fmla="*/ 0 w 222"/>
                <a:gd name="T35" fmla="*/ 0 h 518"/>
                <a:gd name="T36" fmla="*/ 0 w 222"/>
                <a:gd name="T37" fmla="*/ 0 h 518"/>
                <a:gd name="T38" fmla="*/ 0 w 222"/>
                <a:gd name="T39" fmla="*/ 0 h 518"/>
                <a:gd name="T40" fmla="*/ 0 w 222"/>
                <a:gd name="T41" fmla="*/ 0 h 518"/>
                <a:gd name="T42" fmla="*/ 0 w 222"/>
                <a:gd name="T43" fmla="*/ 0 h 518"/>
                <a:gd name="T44" fmla="*/ 0 w 222"/>
                <a:gd name="T45" fmla="*/ 0 h 5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518"/>
                <a:gd name="T71" fmla="*/ 222 w 222"/>
                <a:gd name="T72" fmla="*/ 518 h 5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518">
                  <a:moveTo>
                    <a:pt x="212" y="466"/>
                  </a:moveTo>
                  <a:lnTo>
                    <a:pt x="165" y="448"/>
                  </a:lnTo>
                  <a:lnTo>
                    <a:pt x="142" y="399"/>
                  </a:lnTo>
                  <a:lnTo>
                    <a:pt x="129" y="365"/>
                  </a:lnTo>
                  <a:lnTo>
                    <a:pt x="117" y="317"/>
                  </a:lnTo>
                  <a:lnTo>
                    <a:pt x="117" y="282"/>
                  </a:lnTo>
                  <a:lnTo>
                    <a:pt x="82" y="232"/>
                  </a:lnTo>
                  <a:lnTo>
                    <a:pt x="70" y="181"/>
                  </a:lnTo>
                  <a:lnTo>
                    <a:pt x="82" y="16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5" y="82"/>
                  </a:lnTo>
                  <a:lnTo>
                    <a:pt x="35" y="149"/>
                  </a:lnTo>
                  <a:lnTo>
                    <a:pt x="35" y="199"/>
                  </a:lnTo>
                  <a:lnTo>
                    <a:pt x="45" y="248"/>
                  </a:lnTo>
                  <a:lnTo>
                    <a:pt x="70" y="298"/>
                  </a:lnTo>
                  <a:lnTo>
                    <a:pt x="82" y="298"/>
                  </a:lnTo>
                  <a:lnTo>
                    <a:pt x="93" y="365"/>
                  </a:lnTo>
                  <a:lnTo>
                    <a:pt x="117" y="432"/>
                  </a:lnTo>
                  <a:lnTo>
                    <a:pt x="142" y="483"/>
                  </a:lnTo>
                  <a:lnTo>
                    <a:pt x="177" y="498"/>
                  </a:lnTo>
                  <a:lnTo>
                    <a:pt x="222" y="518"/>
                  </a:lnTo>
                  <a:lnTo>
                    <a:pt x="212" y="4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37"/>
            <p:cNvSpPr>
              <a:spLocks/>
            </p:cNvSpPr>
            <p:nvPr/>
          </p:nvSpPr>
          <p:spPr bwMode="auto">
            <a:xfrm>
              <a:off x="3248" y="3534"/>
              <a:ext cx="93" cy="172"/>
            </a:xfrm>
            <a:custGeom>
              <a:avLst/>
              <a:gdLst>
                <a:gd name="T0" fmla="*/ 0 w 280"/>
                <a:gd name="T1" fmla="*/ 0 h 516"/>
                <a:gd name="T2" fmla="*/ 0 w 280"/>
                <a:gd name="T3" fmla="*/ 0 h 516"/>
                <a:gd name="T4" fmla="*/ 0 w 280"/>
                <a:gd name="T5" fmla="*/ 0 h 516"/>
                <a:gd name="T6" fmla="*/ 0 w 280"/>
                <a:gd name="T7" fmla="*/ 0 h 516"/>
                <a:gd name="T8" fmla="*/ 0 w 280"/>
                <a:gd name="T9" fmla="*/ 0 h 516"/>
                <a:gd name="T10" fmla="*/ 0 w 280"/>
                <a:gd name="T11" fmla="*/ 0 h 516"/>
                <a:gd name="T12" fmla="*/ 0 w 280"/>
                <a:gd name="T13" fmla="*/ 0 h 516"/>
                <a:gd name="T14" fmla="*/ 0 w 280"/>
                <a:gd name="T15" fmla="*/ 0 h 516"/>
                <a:gd name="T16" fmla="*/ 0 w 280"/>
                <a:gd name="T17" fmla="*/ 0 h 516"/>
                <a:gd name="T18" fmla="*/ 0 w 280"/>
                <a:gd name="T19" fmla="*/ 0 h 516"/>
                <a:gd name="T20" fmla="*/ 0 w 280"/>
                <a:gd name="T21" fmla="*/ 0 h 516"/>
                <a:gd name="T22" fmla="*/ 0 w 280"/>
                <a:gd name="T23" fmla="*/ 0 h 516"/>
                <a:gd name="T24" fmla="*/ 0 w 280"/>
                <a:gd name="T25" fmla="*/ 0 h 516"/>
                <a:gd name="T26" fmla="*/ 0 w 280"/>
                <a:gd name="T27" fmla="*/ 0 h 516"/>
                <a:gd name="T28" fmla="*/ 0 w 280"/>
                <a:gd name="T29" fmla="*/ 0 h 516"/>
                <a:gd name="T30" fmla="*/ 0 w 280"/>
                <a:gd name="T31" fmla="*/ 0 h 516"/>
                <a:gd name="T32" fmla="*/ 0 w 280"/>
                <a:gd name="T33" fmla="*/ 0 h 516"/>
                <a:gd name="T34" fmla="*/ 0 w 280"/>
                <a:gd name="T35" fmla="*/ 0 h 516"/>
                <a:gd name="T36" fmla="*/ 0 w 280"/>
                <a:gd name="T37" fmla="*/ 0 h 516"/>
                <a:gd name="T38" fmla="*/ 0 w 280"/>
                <a:gd name="T39" fmla="*/ 0 h 516"/>
                <a:gd name="T40" fmla="*/ 0 w 280"/>
                <a:gd name="T41" fmla="*/ 0 h 516"/>
                <a:gd name="T42" fmla="*/ 0 w 280"/>
                <a:gd name="T43" fmla="*/ 0 h 5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0"/>
                <a:gd name="T67" fmla="*/ 0 h 516"/>
                <a:gd name="T68" fmla="*/ 280 w 280"/>
                <a:gd name="T69" fmla="*/ 516 h 5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0" h="516">
                  <a:moveTo>
                    <a:pt x="0" y="0"/>
                  </a:moveTo>
                  <a:lnTo>
                    <a:pt x="23" y="98"/>
                  </a:lnTo>
                  <a:lnTo>
                    <a:pt x="34" y="166"/>
                  </a:lnTo>
                  <a:lnTo>
                    <a:pt x="46" y="217"/>
                  </a:lnTo>
                  <a:lnTo>
                    <a:pt x="72" y="285"/>
                  </a:lnTo>
                  <a:lnTo>
                    <a:pt x="105" y="334"/>
                  </a:lnTo>
                  <a:lnTo>
                    <a:pt x="151" y="402"/>
                  </a:lnTo>
                  <a:lnTo>
                    <a:pt x="176" y="450"/>
                  </a:lnTo>
                  <a:lnTo>
                    <a:pt x="199" y="482"/>
                  </a:lnTo>
                  <a:lnTo>
                    <a:pt x="245" y="516"/>
                  </a:lnTo>
                  <a:lnTo>
                    <a:pt x="280" y="500"/>
                  </a:lnTo>
                  <a:lnTo>
                    <a:pt x="231" y="482"/>
                  </a:lnTo>
                  <a:lnTo>
                    <a:pt x="208" y="433"/>
                  </a:lnTo>
                  <a:lnTo>
                    <a:pt x="188" y="383"/>
                  </a:lnTo>
                  <a:lnTo>
                    <a:pt x="141" y="318"/>
                  </a:lnTo>
                  <a:lnTo>
                    <a:pt x="105" y="251"/>
                  </a:lnTo>
                  <a:lnTo>
                    <a:pt x="72" y="201"/>
                  </a:lnTo>
                  <a:lnTo>
                    <a:pt x="72" y="149"/>
                  </a:lnTo>
                  <a:lnTo>
                    <a:pt x="58" y="98"/>
                  </a:lnTo>
                  <a:lnTo>
                    <a:pt x="46" y="4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38"/>
            <p:cNvSpPr>
              <a:spLocks/>
            </p:cNvSpPr>
            <p:nvPr/>
          </p:nvSpPr>
          <p:spPr bwMode="auto">
            <a:xfrm>
              <a:off x="3501" y="2810"/>
              <a:ext cx="357" cy="390"/>
            </a:xfrm>
            <a:custGeom>
              <a:avLst/>
              <a:gdLst>
                <a:gd name="T0" fmla="*/ 0 w 1070"/>
                <a:gd name="T1" fmla="*/ 0 h 1170"/>
                <a:gd name="T2" fmla="*/ 0 w 1070"/>
                <a:gd name="T3" fmla="*/ 0 h 1170"/>
                <a:gd name="T4" fmla="*/ 0 w 1070"/>
                <a:gd name="T5" fmla="*/ 0 h 1170"/>
                <a:gd name="T6" fmla="*/ 0 w 1070"/>
                <a:gd name="T7" fmla="*/ 0 h 1170"/>
                <a:gd name="T8" fmla="*/ 0 w 1070"/>
                <a:gd name="T9" fmla="*/ 0 h 1170"/>
                <a:gd name="T10" fmla="*/ 0 w 1070"/>
                <a:gd name="T11" fmla="*/ 0 h 1170"/>
                <a:gd name="T12" fmla="*/ 0 w 1070"/>
                <a:gd name="T13" fmla="*/ 0 h 1170"/>
                <a:gd name="T14" fmla="*/ 0 w 1070"/>
                <a:gd name="T15" fmla="*/ 0 h 1170"/>
                <a:gd name="T16" fmla="*/ 0 w 1070"/>
                <a:gd name="T17" fmla="*/ 0 h 1170"/>
                <a:gd name="T18" fmla="*/ 0 w 1070"/>
                <a:gd name="T19" fmla="*/ 0 h 1170"/>
                <a:gd name="T20" fmla="*/ 0 w 1070"/>
                <a:gd name="T21" fmla="*/ 0 h 1170"/>
                <a:gd name="T22" fmla="*/ 0 w 1070"/>
                <a:gd name="T23" fmla="*/ 0 h 1170"/>
                <a:gd name="T24" fmla="*/ 0 w 1070"/>
                <a:gd name="T25" fmla="*/ 0 h 1170"/>
                <a:gd name="T26" fmla="*/ 0 w 1070"/>
                <a:gd name="T27" fmla="*/ 0 h 1170"/>
                <a:gd name="T28" fmla="*/ 0 w 1070"/>
                <a:gd name="T29" fmla="*/ 0 h 1170"/>
                <a:gd name="T30" fmla="*/ 0 w 1070"/>
                <a:gd name="T31" fmla="*/ 0 h 1170"/>
                <a:gd name="T32" fmla="*/ 0 w 1070"/>
                <a:gd name="T33" fmla="*/ 0 h 1170"/>
                <a:gd name="T34" fmla="*/ 0 w 1070"/>
                <a:gd name="T35" fmla="*/ 0 h 1170"/>
                <a:gd name="T36" fmla="*/ 0 w 1070"/>
                <a:gd name="T37" fmla="*/ 0 h 1170"/>
                <a:gd name="T38" fmla="*/ 0 w 1070"/>
                <a:gd name="T39" fmla="*/ 0 h 1170"/>
                <a:gd name="T40" fmla="*/ 0 w 1070"/>
                <a:gd name="T41" fmla="*/ 0 h 1170"/>
                <a:gd name="T42" fmla="*/ 0 w 1070"/>
                <a:gd name="T43" fmla="*/ 0 h 1170"/>
                <a:gd name="T44" fmla="*/ 0 w 1070"/>
                <a:gd name="T45" fmla="*/ 0 h 1170"/>
                <a:gd name="T46" fmla="*/ 0 w 1070"/>
                <a:gd name="T47" fmla="*/ 0 h 1170"/>
                <a:gd name="T48" fmla="*/ 0 w 1070"/>
                <a:gd name="T49" fmla="*/ 0 h 1170"/>
                <a:gd name="T50" fmla="*/ 0 w 1070"/>
                <a:gd name="T51" fmla="*/ 0 h 1170"/>
                <a:gd name="T52" fmla="*/ 0 w 1070"/>
                <a:gd name="T53" fmla="*/ 0 h 1170"/>
                <a:gd name="T54" fmla="*/ 0 w 1070"/>
                <a:gd name="T55" fmla="*/ 0 h 1170"/>
                <a:gd name="T56" fmla="*/ 0 w 1070"/>
                <a:gd name="T57" fmla="*/ 0 h 1170"/>
                <a:gd name="T58" fmla="*/ 0 w 1070"/>
                <a:gd name="T59" fmla="*/ 0 h 1170"/>
                <a:gd name="T60" fmla="*/ 0 w 1070"/>
                <a:gd name="T61" fmla="*/ 0 h 1170"/>
                <a:gd name="T62" fmla="*/ 0 w 1070"/>
                <a:gd name="T63" fmla="*/ 0 h 1170"/>
                <a:gd name="T64" fmla="*/ 0 w 1070"/>
                <a:gd name="T65" fmla="*/ 0 h 1170"/>
                <a:gd name="T66" fmla="*/ 0 w 1070"/>
                <a:gd name="T67" fmla="*/ 0 h 1170"/>
                <a:gd name="T68" fmla="*/ 0 w 1070"/>
                <a:gd name="T69" fmla="*/ 0 h 1170"/>
                <a:gd name="T70" fmla="*/ 0 w 1070"/>
                <a:gd name="T71" fmla="*/ 0 h 1170"/>
                <a:gd name="T72" fmla="*/ 0 w 1070"/>
                <a:gd name="T73" fmla="*/ 0 h 1170"/>
                <a:gd name="T74" fmla="*/ 0 w 1070"/>
                <a:gd name="T75" fmla="*/ 0 h 1170"/>
                <a:gd name="T76" fmla="*/ 0 w 1070"/>
                <a:gd name="T77" fmla="*/ 0 h 1170"/>
                <a:gd name="T78" fmla="*/ 0 w 1070"/>
                <a:gd name="T79" fmla="*/ 0 h 1170"/>
                <a:gd name="T80" fmla="*/ 0 w 1070"/>
                <a:gd name="T81" fmla="*/ 0 h 1170"/>
                <a:gd name="T82" fmla="*/ 0 w 1070"/>
                <a:gd name="T83" fmla="*/ 0 h 1170"/>
                <a:gd name="T84" fmla="*/ 0 w 1070"/>
                <a:gd name="T85" fmla="*/ 0 h 1170"/>
                <a:gd name="T86" fmla="*/ 0 w 1070"/>
                <a:gd name="T87" fmla="*/ 0 h 1170"/>
                <a:gd name="T88" fmla="*/ 0 w 1070"/>
                <a:gd name="T89" fmla="*/ 0 h 1170"/>
                <a:gd name="T90" fmla="*/ 0 w 1070"/>
                <a:gd name="T91" fmla="*/ 0 h 1170"/>
                <a:gd name="T92" fmla="*/ 0 w 1070"/>
                <a:gd name="T93" fmla="*/ 0 h 1170"/>
                <a:gd name="T94" fmla="*/ 0 w 1070"/>
                <a:gd name="T95" fmla="*/ 0 h 1170"/>
                <a:gd name="T96" fmla="*/ 0 w 1070"/>
                <a:gd name="T97" fmla="*/ 0 h 1170"/>
                <a:gd name="T98" fmla="*/ 0 w 1070"/>
                <a:gd name="T99" fmla="*/ 0 h 1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0"/>
                <a:gd name="T151" fmla="*/ 0 h 1170"/>
                <a:gd name="T152" fmla="*/ 1070 w 1070"/>
                <a:gd name="T153" fmla="*/ 1170 h 1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0" h="1170">
                  <a:moveTo>
                    <a:pt x="0" y="716"/>
                  </a:moveTo>
                  <a:lnTo>
                    <a:pt x="82" y="750"/>
                  </a:lnTo>
                  <a:lnTo>
                    <a:pt x="82" y="699"/>
                  </a:lnTo>
                  <a:lnTo>
                    <a:pt x="152" y="716"/>
                  </a:lnTo>
                  <a:lnTo>
                    <a:pt x="129" y="650"/>
                  </a:lnTo>
                  <a:lnTo>
                    <a:pt x="189" y="666"/>
                  </a:lnTo>
                  <a:lnTo>
                    <a:pt x="177" y="600"/>
                  </a:lnTo>
                  <a:lnTo>
                    <a:pt x="224" y="617"/>
                  </a:lnTo>
                  <a:lnTo>
                    <a:pt x="201" y="548"/>
                  </a:lnTo>
                  <a:lnTo>
                    <a:pt x="270" y="565"/>
                  </a:lnTo>
                  <a:lnTo>
                    <a:pt x="224" y="483"/>
                  </a:lnTo>
                  <a:lnTo>
                    <a:pt x="307" y="516"/>
                  </a:lnTo>
                  <a:lnTo>
                    <a:pt x="270" y="432"/>
                  </a:lnTo>
                  <a:lnTo>
                    <a:pt x="344" y="466"/>
                  </a:lnTo>
                  <a:lnTo>
                    <a:pt x="330" y="383"/>
                  </a:lnTo>
                  <a:lnTo>
                    <a:pt x="402" y="449"/>
                  </a:lnTo>
                  <a:lnTo>
                    <a:pt x="377" y="365"/>
                  </a:lnTo>
                  <a:lnTo>
                    <a:pt x="472" y="432"/>
                  </a:lnTo>
                  <a:lnTo>
                    <a:pt x="472" y="350"/>
                  </a:lnTo>
                  <a:lnTo>
                    <a:pt x="518" y="383"/>
                  </a:lnTo>
                  <a:lnTo>
                    <a:pt x="518" y="298"/>
                  </a:lnTo>
                  <a:lnTo>
                    <a:pt x="564" y="365"/>
                  </a:lnTo>
                  <a:lnTo>
                    <a:pt x="564" y="298"/>
                  </a:lnTo>
                  <a:lnTo>
                    <a:pt x="622" y="298"/>
                  </a:lnTo>
                  <a:lnTo>
                    <a:pt x="646" y="232"/>
                  </a:lnTo>
                  <a:lnTo>
                    <a:pt x="692" y="315"/>
                  </a:lnTo>
                  <a:lnTo>
                    <a:pt x="599" y="365"/>
                  </a:lnTo>
                  <a:lnTo>
                    <a:pt x="610" y="399"/>
                  </a:lnTo>
                  <a:lnTo>
                    <a:pt x="564" y="399"/>
                  </a:lnTo>
                  <a:lnTo>
                    <a:pt x="564" y="449"/>
                  </a:lnTo>
                  <a:lnTo>
                    <a:pt x="518" y="449"/>
                  </a:lnTo>
                  <a:lnTo>
                    <a:pt x="531" y="533"/>
                  </a:lnTo>
                  <a:lnTo>
                    <a:pt x="484" y="516"/>
                  </a:lnTo>
                  <a:lnTo>
                    <a:pt x="508" y="584"/>
                  </a:lnTo>
                  <a:lnTo>
                    <a:pt x="460" y="565"/>
                  </a:lnTo>
                  <a:lnTo>
                    <a:pt x="472" y="650"/>
                  </a:lnTo>
                  <a:lnTo>
                    <a:pt x="437" y="650"/>
                  </a:lnTo>
                  <a:lnTo>
                    <a:pt x="437" y="699"/>
                  </a:lnTo>
                  <a:lnTo>
                    <a:pt x="390" y="750"/>
                  </a:lnTo>
                  <a:lnTo>
                    <a:pt x="330" y="783"/>
                  </a:lnTo>
                  <a:lnTo>
                    <a:pt x="307" y="750"/>
                  </a:lnTo>
                  <a:lnTo>
                    <a:pt x="344" y="750"/>
                  </a:lnTo>
                  <a:lnTo>
                    <a:pt x="319" y="699"/>
                  </a:lnTo>
                  <a:lnTo>
                    <a:pt x="330" y="634"/>
                  </a:lnTo>
                  <a:lnTo>
                    <a:pt x="344" y="634"/>
                  </a:lnTo>
                  <a:lnTo>
                    <a:pt x="295" y="584"/>
                  </a:lnTo>
                  <a:lnTo>
                    <a:pt x="295" y="617"/>
                  </a:lnTo>
                  <a:lnTo>
                    <a:pt x="247" y="600"/>
                  </a:lnTo>
                  <a:lnTo>
                    <a:pt x="259" y="650"/>
                  </a:lnTo>
                  <a:lnTo>
                    <a:pt x="213" y="634"/>
                  </a:lnTo>
                  <a:lnTo>
                    <a:pt x="224" y="699"/>
                  </a:lnTo>
                  <a:lnTo>
                    <a:pt x="201" y="682"/>
                  </a:lnTo>
                  <a:lnTo>
                    <a:pt x="224" y="750"/>
                  </a:lnTo>
                  <a:lnTo>
                    <a:pt x="189" y="750"/>
                  </a:lnTo>
                  <a:lnTo>
                    <a:pt x="224" y="799"/>
                  </a:lnTo>
                  <a:lnTo>
                    <a:pt x="247" y="783"/>
                  </a:lnTo>
                  <a:lnTo>
                    <a:pt x="283" y="833"/>
                  </a:lnTo>
                  <a:lnTo>
                    <a:pt x="307" y="799"/>
                  </a:lnTo>
                  <a:lnTo>
                    <a:pt x="377" y="833"/>
                  </a:lnTo>
                  <a:lnTo>
                    <a:pt x="423" y="783"/>
                  </a:lnTo>
                  <a:lnTo>
                    <a:pt x="531" y="716"/>
                  </a:lnTo>
                  <a:lnTo>
                    <a:pt x="564" y="699"/>
                  </a:lnTo>
                  <a:lnTo>
                    <a:pt x="541" y="617"/>
                  </a:lnTo>
                  <a:lnTo>
                    <a:pt x="681" y="817"/>
                  </a:lnTo>
                  <a:lnTo>
                    <a:pt x="570" y="516"/>
                  </a:lnTo>
                  <a:lnTo>
                    <a:pt x="753" y="799"/>
                  </a:lnTo>
                  <a:lnTo>
                    <a:pt x="616" y="466"/>
                  </a:lnTo>
                  <a:lnTo>
                    <a:pt x="834" y="799"/>
                  </a:lnTo>
                  <a:lnTo>
                    <a:pt x="675" y="415"/>
                  </a:lnTo>
                  <a:lnTo>
                    <a:pt x="894" y="767"/>
                  </a:lnTo>
                  <a:lnTo>
                    <a:pt x="725" y="350"/>
                  </a:lnTo>
                  <a:lnTo>
                    <a:pt x="964" y="699"/>
                  </a:lnTo>
                  <a:lnTo>
                    <a:pt x="771" y="283"/>
                  </a:lnTo>
                  <a:lnTo>
                    <a:pt x="1022" y="716"/>
                  </a:lnTo>
                  <a:lnTo>
                    <a:pt x="806" y="213"/>
                  </a:lnTo>
                  <a:lnTo>
                    <a:pt x="1028" y="533"/>
                  </a:lnTo>
                  <a:lnTo>
                    <a:pt x="841" y="181"/>
                  </a:lnTo>
                  <a:lnTo>
                    <a:pt x="1028" y="365"/>
                  </a:lnTo>
                  <a:lnTo>
                    <a:pt x="887" y="148"/>
                  </a:lnTo>
                  <a:lnTo>
                    <a:pt x="1039" y="266"/>
                  </a:lnTo>
                  <a:lnTo>
                    <a:pt x="935" y="113"/>
                  </a:lnTo>
                  <a:lnTo>
                    <a:pt x="1053" y="197"/>
                  </a:lnTo>
                  <a:lnTo>
                    <a:pt x="981" y="79"/>
                  </a:lnTo>
                  <a:lnTo>
                    <a:pt x="1053" y="98"/>
                  </a:lnTo>
                  <a:lnTo>
                    <a:pt x="1028" y="47"/>
                  </a:lnTo>
                  <a:lnTo>
                    <a:pt x="1065" y="0"/>
                  </a:lnTo>
                  <a:lnTo>
                    <a:pt x="1070" y="817"/>
                  </a:lnTo>
                  <a:lnTo>
                    <a:pt x="1070" y="866"/>
                  </a:lnTo>
                  <a:lnTo>
                    <a:pt x="1009" y="884"/>
                  </a:lnTo>
                  <a:lnTo>
                    <a:pt x="941" y="918"/>
                  </a:lnTo>
                  <a:lnTo>
                    <a:pt x="848" y="935"/>
                  </a:lnTo>
                  <a:lnTo>
                    <a:pt x="777" y="951"/>
                  </a:lnTo>
                  <a:lnTo>
                    <a:pt x="692" y="967"/>
                  </a:lnTo>
                  <a:lnTo>
                    <a:pt x="622" y="1001"/>
                  </a:lnTo>
                  <a:lnTo>
                    <a:pt x="564" y="1052"/>
                  </a:lnTo>
                  <a:lnTo>
                    <a:pt x="531" y="1102"/>
                  </a:lnTo>
                  <a:lnTo>
                    <a:pt x="508" y="1119"/>
                  </a:lnTo>
                  <a:lnTo>
                    <a:pt x="484" y="1135"/>
                  </a:lnTo>
                  <a:lnTo>
                    <a:pt x="423" y="1170"/>
                  </a:lnTo>
                  <a:lnTo>
                    <a:pt x="24" y="799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Freeform 39"/>
            <p:cNvSpPr>
              <a:spLocks/>
            </p:cNvSpPr>
            <p:nvPr/>
          </p:nvSpPr>
          <p:spPr bwMode="auto">
            <a:xfrm>
              <a:off x="3639" y="2631"/>
              <a:ext cx="219" cy="217"/>
            </a:xfrm>
            <a:custGeom>
              <a:avLst/>
              <a:gdLst>
                <a:gd name="T0" fmla="*/ 0 w 656"/>
                <a:gd name="T1" fmla="*/ 0 h 651"/>
                <a:gd name="T2" fmla="*/ 0 w 656"/>
                <a:gd name="T3" fmla="*/ 0 h 651"/>
                <a:gd name="T4" fmla="*/ 0 w 656"/>
                <a:gd name="T5" fmla="*/ 0 h 651"/>
                <a:gd name="T6" fmla="*/ 0 w 656"/>
                <a:gd name="T7" fmla="*/ 0 h 651"/>
                <a:gd name="T8" fmla="*/ 0 w 656"/>
                <a:gd name="T9" fmla="*/ 0 h 651"/>
                <a:gd name="T10" fmla="*/ 0 w 656"/>
                <a:gd name="T11" fmla="*/ 0 h 651"/>
                <a:gd name="T12" fmla="*/ 0 w 656"/>
                <a:gd name="T13" fmla="*/ 0 h 651"/>
                <a:gd name="T14" fmla="*/ 0 w 656"/>
                <a:gd name="T15" fmla="*/ 0 h 651"/>
                <a:gd name="T16" fmla="*/ 0 w 656"/>
                <a:gd name="T17" fmla="*/ 0 h 651"/>
                <a:gd name="T18" fmla="*/ 0 w 656"/>
                <a:gd name="T19" fmla="*/ 0 h 651"/>
                <a:gd name="T20" fmla="*/ 0 w 656"/>
                <a:gd name="T21" fmla="*/ 0 h 651"/>
                <a:gd name="T22" fmla="*/ 0 w 656"/>
                <a:gd name="T23" fmla="*/ 0 h 651"/>
                <a:gd name="T24" fmla="*/ 0 w 656"/>
                <a:gd name="T25" fmla="*/ 0 h 651"/>
                <a:gd name="T26" fmla="*/ 0 w 656"/>
                <a:gd name="T27" fmla="*/ 0 h 651"/>
                <a:gd name="T28" fmla="*/ 0 w 656"/>
                <a:gd name="T29" fmla="*/ 0 h 651"/>
                <a:gd name="T30" fmla="*/ 0 w 656"/>
                <a:gd name="T31" fmla="*/ 0 h 651"/>
                <a:gd name="T32" fmla="*/ 0 w 656"/>
                <a:gd name="T33" fmla="*/ 0 h 651"/>
                <a:gd name="T34" fmla="*/ 0 w 656"/>
                <a:gd name="T35" fmla="*/ 0 h 651"/>
                <a:gd name="T36" fmla="*/ 0 w 656"/>
                <a:gd name="T37" fmla="*/ 0 h 651"/>
                <a:gd name="T38" fmla="*/ 0 w 656"/>
                <a:gd name="T39" fmla="*/ 0 h 651"/>
                <a:gd name="T40" fmla="*/ 0 w 656"/>
                <a:gd name="T41" fmla="*/ 0 h 651"/>
                <a:gd name="T42" fmla="*/ 0 w 656"/>
                <a:gd name="T43" fmla="*/ 0 h 651"/>
                <a:gd name="T44" fmla="*/ 0 w 656"/>
                <a:gd name="T45" fmla="*/ 0 h 651"/>
                <a:gd name="T46" fmla="*/ 0 w 656"/>
                <a:gd name="T47" fmla="*/ 0 h 651"/>
                <a:gd name="T48" fmla="*/ 0 w 656"/>
                <a:gd name="T49" fmla="*/ 0 h 651"/>
                <a:gd name="T50" fmla="*/ 0 w 656"/>
                <a:gd name="T51" fmla="*/ 0 h 651"/>
                <a:gd name="T52" fmla="*/ 0 w 656"/>
                <a:gd name="T53" fmla="*/ 0 h 651"/>
                <a:gd name="T54" fmla="*/ 0 w 656"/>
                <a:gd name="T55" fmla="*/ 0 h 651"/>
                <a:gd name="T56" fmla="*/ 0 w 656"/>
                <a:gd name="T57" fmla="*/ 0 h 651"/>
                <a:gd name="T58" fmla="*/ 0 w 656"/>
                <a:gd name="T59" fmla="*/ 0 h 651"/>
                <a:gd name="T60" fmla="*/ 0 w 656"/>
                <a:gd name="T61" fmla="*/ 0 h 651"/>
                <a:gd name="T62" fmla="*/ 0 w 656"/>
                <a:gd name="T63" fmla="*/ 0 h 651"/>
                <a:gd name="T64" fmla="*/ 0 w 656"/>
                <a:gd name="T65" fmla="*/ 0 h 651"/>
                <a:gd name="T66" fmla="*/ 0 w 656"/>
                <a:gd name="T67" fmla="*/ 0 h 651"/>
                <a:gd name="T68" fmla="*/ 0 w 656"/>
                <a:gd name="T69" fmla="*/ 0 h 651"/>
                <a:gd name="T70" fmla="*/ 0 w 656"/>
                <a:gd name="T71" fmla="*/ 0 h 651"/>
                <a:gd name="T72" fmla="*/ 0 w 656"/>
                <a:gd name="T73" fmla="*/ 0 h 651"/>
                <a:gd name="T74" fmla="*/ 0 w 656"/>
                <a:gd name="T75" fmla="*/ 0 h 651"/>
                <a:gd name="T76" fmla="*/ 0 w 656"/>
                <a:gd name="T77" fmla="*/ 0 h 651"/>
                <a:gd name="T78" fmla="*/ 0 w 656"/>
                <a:gd name="T79" fmla="*/ 0 h 651"/>
                <a:gd name="T80" fmla="*/ 0 w 656"/>
                <a:gd name="T81" fmla="*/ 0 h 651"/>
                <a:gd name="T82" fmla="*/ 0 w 656"/>
                <a:gd name="T83" fmla="*/ 0 h 651"/>
                <a:gd name="T84" fmla="*/ 0 w 656"/>
                <a:gd name="T85" fmla="*/ 0 h 651"/>
                <a:gd name="T86" fmla="*/ 0 w 656"/>
                <a:gd name="T87" fmla="*/ 0 h 651"/>
                <a:gd name="T88" fmla="*/ 0 w 656"/>
                <a:gd name="T89" fmla="*/ 0 h 651"/>
                <a:gd name="T90" fmla="*/ 0 w 656"/>
                <a:gd name="T91" fmla="*/ 0 h 6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1"/>
                <a:gd name="T140" fmla="*/ 656 w 656"/>
                <a:gd name="T141" fmla="*/ 651 h 6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1">
                  <a:moveTo>
                    <a:pt x="127" y="617"/>
                  </a:moveTo>
                  <a:lnTo>
                    <a:pt x="138" y="585"/>
                  </a:lnTo>
                  <a:lnTo>
                    <a:pt x="196" y="636"/>
                  </a:lnTo>
                  <a:lnTo>
                    <a:pt x="185" y="567"/>
                  </a:lnTo>
                  <a:lnTo>
                    <a:pt x="243" y="617"/>
                  </a:lnTo>
                  <a:lnTo>
                    <a:pt x="232" y="520"/>
                  </a:lnTo>
                  <a:lnTo>
                    <a:pt x="278" y="585"/>
                  </a:lnTo>
                  <a:lnTo>
                    <a:pt x="278" y="487"/>
                  </a:lnTo>
                  <a:lnTo>
                    <a:pt x="349" y="567"/>
                  </a:lnTo>
                  <a:lnTo>
                    <a:pt x="349" y="437"/>
                  </a:lnTo>
                  <a:lnTo>
                    <a:pt x="409" y="520"/>
                  </a:lnTo>
                  <a:lnTo>
                    <a:pt x="398" y="386"/>
                  </a:lnTo>
                  <a:lnTo>
                    <a:pt x="468" y="487"/>
                  </a:lnTo>
                  <a:lnTo>
                    <a:pt x="457" y="352"/>
                  </a:lnTo>
                  <a:lnTo>
                    <a:pt x="550" y="453"/>
                  </a:lnTo>
                  <a:lnTo>
                    <a:pt x="538" y="284"/>
                  </a:lnTo>
                  <a:lnTo>
                    <a:pt x="595" y="419"/>
                  </a:lnTo>
                  <a:lnTo>
                    <a:pt x="595" y="251"/>
                  </a:lnTo>
                  <a:lnTo>
                    <a:pt x="656" y="403"/>
                  </a:lnTo>
                  <a:lnTo>
                    <a:pt x="656" y="216"/>
                  </a:lnTo>
                  <a:lnTo>
                    <a:pt x="656" y="0"/>
                  </a:lnTo>
                  <a:lnTo>
                    <a:pt x="619" y="167"/>
                  </a:lnTo>
                  <a:lnTo>
                    <a:pt x="561" y="83"/>
                  </a:lnTo>
                  <a:lnTo>
                    <a:pt x="561" y="184"/>
                  </a:lnTo>
                  <a:lnTo>
                    <a:pt x="515" y="133"/>
                  </a:lnTo>
                  <a:lnTo>
                    <a:pt x="527" y="200"/>
                  </a:lnTo>
                  <a:lnTo>
                    <a:pt x="468" y="152"/>
                  </a:lnTo>
                  <a:lnTo>
                    <a:pt x="468" y="251"/>
                  </a:lnTo>
                  <a:lnTo>
                    <a:pt x="420" y="200"/>
                  </a:lnTo>
                  <a:lnTo>
                    <a:pt x="420" y="284"/>
                  </a:lnTo>
                  <a:lnTo>
                    <a:pt x="386" y="234"/>
                  </a:lnTo>
                  <a:lnTo>
                    <a:pt x="386" y="352"/>
                  </a:lnTo>
                  <a:lnTo>
                    <a:pt x="349" y="300"/>
                  </a:lnTo>
                  <a:lnTo>
                    <a:pt x="349" y="386"/>
                  </a:lnTo>
                  <a:lnTo>
                    <a:pt x="278" y="352"/>
                  </a:lnTo>
                  <a:lnTo>
                    <a:pt x="278" y="419"/>
                  </a:lnTo>
                  <a:lnTo>
                    <a:pt x="243" y="386"/>
                  </a:lnTo>
                  <a:lnTo>
                    <a:pt x="243" y="453"/>
                  </a:lnTo>
                  <a:lnTo>
                    <a:pt x="196" y="453"/>
                  </a:lnTo>
                  <a:lnTo>
                    <a:pt x="185" y="503"/>
                  </a:lnTo>
                  <a:lnTo>
                    <a:pt x="138" y="503"/>
                  </a:lnTo>
                  <a:lnTo>
                    <a:pt x="138" y="551"/>
                  </a:lnTo>
                  <a:lnTo>
                    <a:pt x="104" y="551"/>
                  </a:lnTo>
                  <a:lnTo>
                    <a:pt x="70" y="601"/>
                  </a:lnTo>
                  <a:lnTo>
                    <a:pt x="0" y="651"/>
                  </a:lnTo>
                  <a:lnTo>
                    <a:pt x="127" y="6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Freeform 40"/>
            <p:cNvSpPr>
              <a:spLocks/>
            </p:cNvSpPr>
            <p:nvPr/>
          </p:nvSpPr>
          <p:spPr bwMode="auto">
            <a:xfrm>
              <a:off x="3404" y="2971"/>
              <a:ext cx="121" cy="156"/>
            </a:xfrm>
            <a:custGeom>
              <a:avLst/>
              <a:gdLst>
                <a:gd name="T0" fmla="*/ 0 w 363"/>
                <a:gd name="T1" fmla="*/ 0 h 468"/>
                <a:gd name="T2" fmla="*/ 0 w 363"/>
                <a:gd name="T3" fmla="*/ 0 h 468"/>
                <a:gd name="T4" fmla="*/ 0 w 363"/>
                <a:gd name="T5" fmla="*/ 0 h 468"/>
                <a:gd name="T6" fmla="*/ 0 w 363"/>
                <a:gd name="T7" fmla="*/ 0 h 468"/>
                <a:gd name="T8" fmla="*/ 0 w 363"/>
                <a:gd name="T9" fmla="*/ 0 h 468"/>
                <a:gd name="T10" fmla="*/ 0 w 363"/>
                <a:gd name="T11" fmla="*/ 0 h 468"/>
                <a:gd name="T12" fmla="*/ 0 w 363"/>
                <a:gd name="T13" fmla="*/ 0 h 468"/>
                <a:gd name="T14" fmla="*/ 0 w 363"/>
                <a:gd name="T15" fmla="*/ 0 h 468"/>
                <a:gd name="T16" fmla="*/ 0 w 363"/>
                <a:gd name="T17" fmla="*/ 0 h 468"/>
                <a:gd name="T18" fmla="*/ 0 w 363"/>
                <a:gd name="T19" fmla="*/ 0 h 468"/>
                <a:gd name="T20" fmla="*/ 0 w 363"/>
                <a:gd name="T21" fmla="*/ 0 h 468"/>
                <a:gd name="T22" fmla="*/ 0 w 363"/>
                <a:gd name="T23" fmla="*/ 0 h 468"/>
                <a:gd name="T24" fmla="*/ 0 w 363"/>
                <a:gd name="T25" fmla="*/ 0 h 468"/>
                <a:gd name="T26" fmla="*/ 0 w 363"/>
                <a:gd name="T27" fmla="*/ 0 h 468"/>
                <a:gd name="T28" fmla="*/ 0 w 363"/>
                <a:gd name="T29" fmla="*/ 0 h 468"/>
                <a:gd name="T30" fmla="*/ 0 w 363"/>
                <a:gd name="T31" fmla="*/ 0 h 468"/>
                <a:gd name="T32" fmla="*/ 0 w 363"/>
                <a:gd name="T33" fmla="*/ 0 h 468"/>
                <a:gd name="T34" fmla="*/ 0 w 363"/>
                <a:gd name="T35" fmla="*/ 0 h 468"/>
                <a:gd name="T36" fmla="*/ 0 w 363"/>
                <a:gd name="T37" fmla="*/ 0 h 468"/>
                <a:gd name="T38" fmla="*/ 0 w 363"/>
                <a:gd name="T39" fmla="*/ 0 h 468"/>
                <a:gd name="T40" fmla="*/ 0 w 363"/>
                <a:gd name="T41" fmla="*/ 0 h 468"/>
                <a:gd name="T42" fmla="*/ 0 w 363"/>
                <a:gd name="T43" fmla="*/ 0 h 468"/>
                <a:gd name="T44" fmla="*/ 0 w 363"/>
                <a:gd name="T45" fmla="*/ 0 h 468"/>
                <a:gd name="T46" fmla="*/ 0 w 363"/>
                <a:gd name="T47" fmla="*/ 0 h 468"/>
                <a:gd name="T48" fmla="*/ 0 w 363"/>
                <a:gd name="T49" fmla="*/ 0 h 468"/>
                <a:gd name="T50" fmla="*/ 0 w 363"/>
                <a:gd name="T51" fmla="*/ 0 h 468"/>
                <a:gd name="T52" fmla="*/ 0 w 363"/>
                <a:gd name="T53" fmla="*/ 0 h 468"/>
                <a:gd name="T54" fmla="*/ 0 w 363"/>
                <a:gd name="T55" fmla="*/ 0 h 4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3"/>
                <a:gd name="T85" fmla="*/ 0 h 468"/>
                <a:gd name="T86" fmla="*/ 363 w 363"/>
                <a:gd name="T87" fmla="*/ 468 h 4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3" h="468">
                  <a:moveTo>
                    <a:pt x="81" y="167"/>
                  </a:moveTo>
                  <a:lnTo>
                    <a:pt x="282" y="0"/>
                  </a:lnTo>
                  <a:lnTo>
                    <a:pt x="165" y="134"/>
                  </a:lnTo>
                  <a:lnTo>
                    <a:pt x="327" y="15"/>
                  </a:lnTo>
                  <a:lnTo>
                    <a:pt x="224" y="134"/>
                  </a:lnTo>
                  <a:lnTo>
                    <a:pt x="327" y="82"/>
                  </a:lnTo>
                  <a:lnTo>
                    <a:pt x="213" y="216"/>
                  </a:lnTo>
                  <a:lnTo>
                    <a:pt x="305" y="167"/>
                  </a:lnTo>
                  <a:lnTo>
                    <a:pt x="248" y="250"/>
                  </a:lnTo>
                  <a:lnTo>
                    <a:pt x="305" y="233"/>
                  </a:lnTo>
                  <a:lnTo>
                    <a:pt x="282" y="300"/>
                  </a:lnTo>
                  <a:lnTo>
                    <a:pt x="327" y="284"/>
                  </a:lnTo>
                  <a:lnTo>
                    <a:pt x="316" y="350"/>
                  </a:lnTo>
                  <a:lnTo>
                    <a:pt x="363" y="334"/>
                  </a:lnTo>
                  <a:lnTo>
                    <a:pt x="201" y="468"/>
                  </a:lnTo>
                  <a:lnTo>
                    <a:pt x="213" y="401"/>
                  </a:lnTo>
                  <a:lnTo>
                    <a:pt x="141" y="435"/>
                  </a:lnTo>
                  <a:lnTo>
                    <a:pt x="236" y="334"/>
                  </a:lnTo>
                  <a:lnTo>
                    <a:pt x="141" y="401"/>
                  </a:lnTo>
                  <a:lnTo>
                    <a:pt x="201" y="300"/>
                  </a:lnTo>
                  <a:lnTo>
                    <a:pt x="118" y="350"/>
                  </a:lnTo>
                  <a:lnTo>
                    <a:pt x="190" y="267"/>
                  </a:lnTo>
                  <a:lnTo>
                    <a:pt x="129" y="284"/>
                  </a:lnTo>
                  <a:lnTo>
                    <a:pt x="165" y="216"/>
                  </a:lnTo>
                  <a:lnTo>
                    <a:pt x="129" y="216"/>
                  </a:lnTo>
                  <a:lnTo>
                    <a:pt x="153" y="167"/>
                  </a:lnTo>
                  <a:lnTo>
                    <a:pt x="0" y="250"/>
                  </a:lnTo>
                  <a:lnTo>
                    <a:pt x="81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Freeform 41"/>
            <p:cNvSpPr>
              <a:spLocks/>
            </p:cNvSpPr>
            <p:nvPr/>
          </p:nvSpPr>
          <p:spPr bwMode="auto">
            <a:xfrm>
              <a:off x="3394" y="3330"/>
              <a:ext cx="134" cy="85"/>
            </a:xfrm>
            <a:custGeom>
              <a:avLst/>
              <a:gdLst>
                <a:gd name="T0" fmla="*/ 0 w 402"/>
                <a:gd name="T1" fmla="*/ 0 h 254"/>
                <a:gd name="T2" fmla="*/ 0 w 402"/>
                <a:gd name="T3" fmla="*/ 0 h 254"/>
                <a:gd name="T4" fmla="*/ 0 w 402"/>
                <a:gd name="T5" fmla="*/ 0 h 254"/>
                <a:gd name="T6" fmla="*/ 0 w 402"/>
                <a:gd name="T7" fmla="*/ 0 h 254"/>
                <a:gd name="T8" fmla="*/ 0 w 402"/>
                <a:gd name="T9" fmla="*/ 0 h 254"/>
                <a:gd name="T10" fmla="*/ 0 w 402"/>
                <a:gd name="T11" fmla="*/ 0 h 254"/>
                <a:gd name="T12" fmla="*/ 0 w 402"/>
                <a:gd name="T13" fmla="*/ 0 h 254"/>
                <a:gd name="T14" fmla="*/ 0 w 402"/>
                <a:gd name="T15" fmla="*/ 0 h 254"/>
                <a:gd name="T16" fmla="*/ 0 w 402"/>
                <a:gd name="T17" fmla="*/ 0 h 254"/>
                <a:gd name="T18" fmla="*/ 0 w 402"/>
                <a:gd name="T19" fmla="*/ 0 h 254"/>
                <a:gd name="T20" fmla="*/ 0 w 402"/>
                <a:gd name="T21" fmla="*/ 0 h 254"/>
                <a:gd name="T22" fmla="*/ 0 w 402"/>
                <a:gd name="T23" fmla="*/ 0 h 254"/>
                <a:gd name="T24" fmla="*/ 0 w 402"/>
                <a:gd name="T25" fmla="*/ 0 h 254"/>
                <a:gd name="T26" fmla="*/ 0 w 402"/>
                <a:gd name="T27" fmla="*/ 0 h 254"/>
                <a:gd name="T28" fmla="*/ 0 w 402"/>
                <a:gd name="T29" fmla="*/ 0 h 254"/>
                <a:gd name="T30" fmla="*/ 0 w 402"/>
                <a:gd name="T31" fmla="*/ 0 h 254"/>
                <a:gd name="T32" fmla="*/ 0 w 402"/>
                <a:gd name="T33" fmla="*/ 0 h 254"/>
                <a:gd name="T34" fmla="*/ 0 w 402"/>
                <a:gd name="T35" fmla="*/ 0 h 254"/>
                <a:gd name="T36" fmla="*/ 0 w 402"/>
                <a:gd name="T37" fmla="*/ 0 h 254"/>
                <a:gd name="T38" fmla="*/ 0 w 402"/>
                <a:gd name="T39" fmla="*/ 0 h 2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2"/>
                <a:gd name="T61" fmla="*/ 0 h 254"/>
                <a:gd name="T62" fmla="*/ 402 w 402"/>
                <a:gd name="T63" fmla="*/ 254 h 2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2" h="254">
                  <a:moveTo>
                    <a:pt x="111" y="45"/>
                  </a:moveTo>
                  <a:lnTo>
                    <a:pt x="0" y="131"/>
                  </a:lnTo>
                  <a:lnTo>
                    <a:pt x="131" y="62"/>
                  </a:lnTo>
                  <a:lnTo>
                    <a:pt x="12" y="158"/>
                  </a:lnTo>
                  <a:lnTo>
                    <a:pt x="167" y="73"/>
                  </a:lnTo>
                  <a:lnTo>
                    <a:pt x="39" y="182"/>
                  </a:lnTo>
                  <a:lnTo>
                    <a:pt x="195" y="97"/>
                  </a:lnTo>
                  <a:lnTo>
                    <a:pt x="55" y="221"/>
                  </a:lnTo>
                  <a:lnTo>
                    <a:pt x="240" y="113"/>
                  </a:lnTo>
                  <a:lnTo>
                    <a:pt x="96" y="238"/>
                  </a:lnTo>
                  <a:lnTo>
                    <a:pt x="272" y="131"/>
                  </a:lnTo>
                  <a:lnTo>
                    <a:pt x="148" y="250"/>
                  </a:lnTo>
                  <a:lnTo>
                    <a:pt x="295" y="158"/>
                  </a:lnTo>
                  <a:lnTo>
                    <a:pt x="208" y="245"/>
                  </a:lnTo>
                  <a:lnTo>
                    <a:pt x="334" y="171"/>
                  </a:lnTo>
                  <a:lnTo>
                    <a:pt x="258" y="254"/>
                  </a:lnTo>
                  <a:lnTo>
                    <a:pt x="402" y="154"/>
                  </a:lnTo>
                  <a:lnTo>
                    <a:pt x="191" y="73"/>
                  </a:lnTo>
                  <a:lnTo>
                    <a:pt x="104" y="0"/>
                  </a:lnTo>
                  <a:lnTo>
                    <a:pt x="1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42"/>
            <p:cNvSpPr>
              <a:spLocks/>
            </p:cNvSpPr>
            <p:nvPr/>
          </p:nvSpPr>
          <p:spPr bwMode="auto">
            <a:xfrm>
              <a:off x="3234" y="3250"/>
              <a:ext cx="69" cy="69"/>
            </a:xfrm>
            <a:custGeom>
              <a:avLst/>
              <a:gdLst>
                <a:gd name="T0" fmla="*/ 0 w 207"/>
                <a:gd name="T1" fmla="*/ 0 h 209"/>
                <a:gd name="T2" fmla="*/ 0 w 207"/>
                <a:gd name="T3" fmla="*/ 0 h 209"/>
                <a:gd name="T4" fmla="*/ 0 w 207"/>
                <a:gd name="T5" fmla="*/ 0 h 209"/>
                <a:gd name="T6" fmla="*/ 0 w 207"/>
                <a:gd name="T7" fmla="*/ 0 h 209"/>
                <a:gd name="T8" fmla="*/ 0 w 207"/>
                <a:gd name="T9" fmla="*/ 0 h 209"/>
                <a:gd name="T10" fmla="*/ 0 w 207"/>
                <a:gd name="T11" fmla="*/ 0 h 209"/>
                <a:gd name="T12" fmla="*/ 0 w 207"/>
                <a:gd name="T13" fmla="*/ 0 h 209"/>
                <a:gd name="T14" fmla="*/ 0 w 207"/>
                <a:gd name="T15" fmla="*/ 0 h 209"/>
                <a:gd name="T16" fmla="*/ 0 w 207"/>
                <a:gd name="T17" fmla="*/ 0 h 209"/>
                <a:gd name="T18" fmla="*/ 0 w 207"/>
                <a:gd name="T19" fmla="*/ 0 h 209"/>
                <a:gd name="T20" fmla="*/ 0 w 207"/>
                <a:gd name="T21" fmla="*/ 0 h 209"/>
                <a:gd name="T22" fmla="*/ 0 w 207"/>
                <a:gd name="T23" fmla="*/ 0 h 209"/>
                <a:gd name="T24" fmla="*/ 0 w 207"/>
                <a:gd name="T25" fmla="*/ 0 h 209"/>
                <a:gd name="T26" fmla="*/ 0 w 207"/>
                <a:gd name="T27" fmla="*/ 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7"/>
                <a:gd name="T43" fmla="*/ 0 h 209"/>
                <a:gd name="T44" fmla="*/ 207 w 207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7" h="209">
                  <a:moveTo>
                    <a:pt x="59" y="23"/>
                  </a:moveTo>
                  <a:lnTo>
                    <a:pt x="0" y="85"/>
                  </a:lnTo>
                  <a:lnTo>
                    <a:pt x="100" y="31"/>
                  </a:lnTo>
                  <a:lnTo>
                    <a:pt x="28" y="109"/>
                  </a:lnTo>
                  <a:lnTo>
                    <a:pt x="139" y="51"/>
                  </a:lnTo>
                  <a:lnTo>
                    <a:pt x="59" y="133"/>
                  </a:lnTo>
                  <a:lnTo>
                    <a:pt x="158" y="85"/>
                  </a:lnTo>
                  <a:lnTo>
                    <a:pt x="64" y="172"/>
                  </a:lnTo>
                  <a:lnTo>
                    <a:pt x="191" y="103"/>
                  </a:lnTo>
                  <a:lnTo>
                    <a:pt x="67" y="209"/>
                  </a:lnTo>
                  <a:lnTo>
                    <a:pt x="194" y="137"/>
                  </a:lnTo>
                  <a:lnTo>
                    <a:pt x="207" y="34"/>
                  </a:lnTo>
                  <a:lnTo>
                    <a:pt x="104" y="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Freeform 43"/>
            <p:cNvSpPr>
              <a:spLocks/>
            </p:cNvSpPr>
            <p:nvPr/>
          </p:nvSpPr>
          <p:spPr bwMode="auto">
            <a:xfrm>
              <a:off x="3209" y="3284"/>
              <a:ext cx="52" cy="67"/>
            </a:xfrm>
            <a:custGeom>
              <a:avLst/>
              <a:gdLst>
                <a:gd name="T0" fmla="*/ 0 w 155"/>
                <a:gd name="T1" fmla="*/ 0 h 201"/>
                <a:gd name="T2" fmla="*/ 0 w 155"/>
                <a:gd name="T3" fmla="*/ 0 h 201"/>
                <a:gd name="T4" fmla="*/ 0 w 155"/>
                <a:gd name="T5" fmla="*/ 0 h 201"/>
                <a:gd name="T6" fmla="*/ 0 w 155"/>
                <a:gd name="T7" fmla="*/ 0 h 201"/>
                <a:gd name="T8" fmla="*/ 0 w 155"/>
                <a:gd name="T9" fmla="*/ 0 h 201"/>
                <a:gd name="T10" fmla="*/ 0 w 155"/>
                <a:gd name="T11" fmla="*/ 0 h 201"/>
                <a:gd name="T12" fmla="*/ 0 w 155"/>
                <a:gd name="T13" fmla="*/ 0 h 201"/>
                <a:gd name="T14" fmla="*/ 0 w 155"/>
                <a:gd name="T15" fmla="*/ 0 h 201"/>
                <a:gd name="T16" fmla="*/ 0 w 155"/>
                <a:gd name="T17" fmla="*/ 0 h 201"/>
                <a:gd name="T18" fmla="*/ 0 w 155"/>
                <a:gd name="T19" fmla="*/ 0 h 201"/>
                <a:gd name="T20" fmla="*/ 0 w 155"/>
                <a:gd name="T21" fmla="*/ 0 h 201"/>
                <a:gd name="T22" fmla="*/ 0 w 155"/>
                <a:gd name="T23" fmla="*/ 0 h 201"/>
                <a:gd name="T24" fmla="*/ 0 w 155"/>
                <a:gd name="T25" fmla="*/ 0 h 201"/>
                <a:gd name="T26" fmla="*/ 0 w 155"/>
                <a:gd name="T27" fmla="*/ 0 h 201"/>
                <a:gd name="T28" fmla="*/ 0 w 155"/>
                <a:gd name="T29" fmla="*/ 0 h 2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"/>
                <a:gd name="T46" fmla="*/ 0 h 201"/>
                <a:gd name="T47" fmla="*/ 155 w 155"/>
                <a:gd name="T48" fmla="*/ 201 h 2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" h="201">
                  <a:moveTo>
                    <a:pt x="47" y="0"/>
                  </a:moveTo>
                  <a:lnTo>
                    <a:pt x="155" y="146"/>
                  </a:lnTo>
                  <a:lnTo>
                    <a:pt x="0" y="201"/>
                  </a:lnTo>
                  <a:lnTo>
                    <a:pt x="128" y="122"/>
                  </a:lnTo>
                  <a:lnTo>
                    <a:pt x="21" y="162"/>
                  </a:lnTo>
                  <a:lnTo>
                    <a:pt x="108" y="99"/>
                  </a:lnTo>
                  <a:lnTo>
                    <a:pt x="24" y="127"/>
                  </a:lnTo>
                  <a:lnTo>
                    <a:pt x="92" y="69"/>
                  </a:lnTo>
                  <a:lnTo>
                    <a:pt x="28" y="94"/>
                  </a:lnTo>
                  <a:lnTo>
                    <a:pt x="69" y="57"/>
                  </a:lnTo>
                  <a:lnTo>
                    <a:pt x="24" y="63"/>
                  </a:lnTo>
                  <a:lnTo>
                    <a:pt x="61" y="24"/>
                  </a:lnTo>
                  <a:lnTo>
                    <a:pt x="28" y="30"/>
                  </a:lnTo>
                  <a:lnTo>
                    <a:pt x="47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DDBEB-6901-4116-B924-0B572488682E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5688012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ПРИНЯТИЕ РЕШЕНИЯ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ГРУППЕ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8497887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Помните о том, что настоящие решения принимаются только индивидуально.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Много молитесь перед встречей, когда вы будете призывать учащихся к решению.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Будьте внимательны, чтобы определить все ли участники группы готовы к решению или только некоторые.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0245" name="Picture 6" descr="C:\Users\vkotov\Desktop\23-2147495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60350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C7DCF-4BA8-4D06-8DFE-FD56765D680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5688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ПРИНЯТИЕ РЕШЕНИЯ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ГРУППЕ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8569325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Если у вас есть вопросы, задайте их сначала человеку, который собирается принять решение.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На его положительные ответы, попросите всех, желающих присоединиться к нему поднятием руки.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Если некоторые не откликнутся, побеседуйте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с ними после молитвы. Возможно служение побудит их принять решение.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CCCCFF"/>
              </a:solidFill>
              <a:latin typeface="Times New Roman" pitchFamily="18" charset="0"/>
            </a:endParaRPr>
          </a:p>
        </p:txBody>
      </p:sp>
      <p:pic>
        <p:nvPicPr>
          <p:cNvPr id="11269" name="Picture 5" descr="C:\Users\vkotov\Desktop\23-2147495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0"/>
            <a:ext cx="21955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1304</TotalTime>
  <Words>1174</Words>
  <Application>Microsoft Office PowerPoint</Application>
  <PresentationFormat>Экран (4:3)</PresentationFormat>
  <Paragraphs>259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Разрез</vt:lpstr>
      <vt:lpstr>Слайд 1</vt:lpstr>
      <vt:lpstr>КАК ПОБУДИТЬ ЧЕЛОВЕКА  ПРИНЯТЬ ХРИСТА  КАК СВОЕГО СПАСИТЕЛЯ И ГОСПОДА </vt:lpstr>
      <vt:lpstr>ЦЕЛИ НАШЕГО ОБЩЕНИЯ  С ЛЮДЬМИ  </vt:lpstr>
      <vt:lpstr>ПРИНЦИПЫ, СПОСОБСТВУЮЩИЕ ПРИНЯТИЮ РЕШЕНИЯ</vt:lpstr>
      <vt:lpstr>ПРИНЦИПЫ, СПОСОБСТВУЮЩИЕ ПРИНЯТИЮ РЕШЕНИЯ</vt:lpstr>
      <vt:lpstr>ПРИНЦИПЫ, СПОСОБСТВУЮЩИЕ ПРИНЯТИЮ РЕШЕНИЯ</vt:lpstr>
      <vt:lpstr>Слайд 7</vt:lpstr>
      <vt:lpstr> ПРИНЯТИЕ РЕШЕНИЯ  В ГРУППЕ </vt:lpstr>
      <vt:lpstr> ПРИНЯТИЕ РЕШЕНИЯ  В ГРУППЕ </vt:lpstr>
      <vt:lpstr> ПРИНЯТИЕ РЕШЕНИЯ  В ГРУППЕ </vt:lpstr>
      <vt:lpstr>ПРИЗЫВ  К ПРИНЯТИЮ РЕШЕНИЯ</vt:lpstr>
      <vt:lpstr>ПРИЗЫВ  К ПРИНЯТИЮ РЕШЕНИЯ</vt:lpstr>
      <vt:lpstr>ПРИЗЫВ  К ПРИНЯТИЮ РЕШЕНИЯ</vt:lpstr>
      <vt:lpstr>ПРИЗЫВ  К ПРИНЯТИЮ РЕШЕНИЯ</vt:lpstr>
      <vt:lpstr>НЕХРИСТИАНИН,  ЖЕЛАЮЩИЙ ПОМОЛИТЬСЯ</vt:lpstr>
      <vt:lpstr>МОЛИТВА ЗАСТЕНЧИВОГО ХРИСТИАНИНА</vt:lpstr>
      <vt:lpstr>ЧЕЛОВЕК, КОТОРЫЙ ГОВОРИТ, ЧТО ОН УЖЕ ПОМОЛИЛСЯ</vt:lpstr>
      <vt:lpstr>ЧЕЛОВЕК, КОТОРЫЙ НЕ ГОТОВ</vt:lpstr>
      <vt:lpstr>ПРЕДЛАГАЕМАЯ МОЛИТВА</vt:lpstr>
      <vt:lpstr>   ПРЕДЛАГАЕМАЯ МОЛИТВА</vt:lpstr>
      <vt:lpstr>ПРИЗЫВ К ПРИНЯТИЮ ХРИСТА  КАК СВОЕГО СПАСИТЕЛЯ И ГОСПОДА</vt:lpstr>
      <vt:lpstr>ПОСЛЕ ПРИНЯТИЯ РЕШЕНИЯ ПОСВЯТИТЬ  СВОЮ ЖИЗНЬ ХРИСТУ</vt:lpstr>
      <vt:lpstr>ПОСЛЕ ПРИНЯТИЯ РЕШЕНИЯ ПОСВЯТИТЬ  СВОЮ ЖИЗНЬ ХРИСТУ</vt:lpstr>
      <vt:lpstr>Слайд 24</vt:lpstr>
      <vt:lpstr>Слайд 25</vt:lpstr>
    </vt:vector>
  </TitlesOfParts>
  <Manager>Котов В.А.</Manager>
  <Company>Отдел СШ и ЛС ЕАД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принять Христа</dc:title>
  <dc:creator>Котов В. А.</dc:creator>
  <cp:lastModifiedBy>vkotov</cp:lastModifiedBy>
  <cp:revision>3</cp:revision>
  <dcterms:created xsi:type="dcterms:W3CDTF">1999-05-23T08:01:10Z</dcterms:created>
  <dcterms:modified xsi:type="dcterms:W3CDTF">2014-07-31T13:26:31Z</dcterms:modified>
</cp:coreProperties>
</file>