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8"/>
  </p:notesMasterIdLst>
  <p:sldIdLst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70" r:id="rId15"/>
    <p:sldId id="269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4CF8D-E643-45B0-8F95-49DEA0B432D7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12A9C-7D6C-4A60-A1A6-8AC553ACFF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4CF656-AADD-426F-8667-01E9E15BDCBB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412562-FC35-47ED-9B2F-B55D62B09A5D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412562-FC35-47ED-9B2F-B55D62B09A5D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E3F659-B205-44AB-97D2-431F5C0A261A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E35A26-2D7F-4F73-85B4-72FEAA25AAB0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523953-128A-4BEF-8525-B7C4D265938F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1375A-9A29-426B-82AE-59FBCCF9358B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412562-FC35-47ED-9B2F-B55D62B09A5D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412562-FC35-47ED-9B2F-B55D62B09A5D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412562-FC35-47ED-9B2F-B55D62B09A5D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412562-FC35-47ED-9B2F-B55D62B09A5D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00FF7-1EE8-43A6-AB9B-BA407132F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58BBC-BCE3-4DF1-916C-2F95C4A96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D08A1-09DB-4379-B19A-A5D2488493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8"/>
          <p:cNvSpPr>
            <a:spLocks noChangeArrowheads="1"/>
          </p:cNvSpPr>
          <p:nvPr/>
        </p:nvSpPr>
        <p:spPr bwMode="gray">
          <a:xfrm rot="5400000">
            <a:off x="7904162" y="1163638"/>
            <a:ext cx="2098675" cy="38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5451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gray">
          <a:xfrm>
            <a:off x="3886200" y="5715000"/>
            <a:ext cx="1612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113F71"/>
                </a:solidFill>
              </a:rPr>
              <a:t>LOGO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 rot="421294">
            <a:off x="971550" y="692150"/>
            <a:ext cx="1871663" cy="1944688"/>
            <a:chOff x="521" y="482"/>
            <a:chExt cx="1134" cy="1142"/>
          </a:xfrm>
        </p:grpSpPr>
        <p:sp>
          <p:nvSpPr>
            <p:cNvPr id="7" name="Oval 32"/>
            <p:cNvSpPr>
              <a:spLocks noChangeArrowheads="1"/>
            </p:cNvSpPr>
            <p:nvPr userDrawn="1"/>
          </p:nvSpPr>
          <p:spPr bwMode="gray">
            <a:xfrm rot="-128649">
              <a:off x="851" y="811"/>
              <a:ext cx="479" cy="49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113F71"/>
                </a:solidFill>
              </a:endParaRPr>
            </a:p>
          </p:txBody>
        </p:sp>
        <p:grpSp>
          <p:nvGrpSpPr>
            <p:cNvPr id="3" name="Group 33"/>
            <p:cNvGrpSpPr>
              <a:grpSpLocks/>
            </p:cNvGrpSpPr>
            <p:nvPr userDrawn="1"/>
          </p:nvGrpSpPr>
          <p:grpSpPr bwMode="auto">
            <a:xfrm rot="56277">
              <a:off x="1296" y="1224"/>
              <a:ext cx="263" cy="217"/>
              <a:chOff x="3450" y="877"/>
              <a:chExt cx="400" cy="340"/>
            </a:xfrm>
          </p:grpSpPr>
          <p:sp>
            <p:nvSpPr>
              <p:cNvPr id="37" name="Oval 34"/>
              <p:cNvSpPr>
                <a:spLocks noChangeArrowheads="1"/>
              </p:cNvSpPr>
              <p:nvPr/>
            </p:nvSpPr>
            <p:spPr bwMode="gray">
              <a:xfrm>
                <a:off x="3634" y="1024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  <p:sp>
            <p:nvSpPr>
              <p:cNvPr id="38" name="Oval 35"/>
              <p:cNvSpPr>
                <a:spLocks noChangeArrowheads="1"/>
              </p:cNvSpPr>
              <p:nvPr/>
            </p:nvSpPr>
            <p:spPr bwMode="gray">
              <a:xfrm>
                <a:off x="3759" y="1126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  <p:sp>
            <p:nvSpPr>
              <p:cNvPr id="39" name="Oval 36"/>
              <p:cNvSpPr>
                <a:spLocks noChangeArrowheads="1"/>
              </p:cNvSpPr>
              <p:nvPr/>
            </p:nvSpPr>
            <p:spPr bwMode="gray">
              <a:xfrm>
                <a:off x="3450" y="877"/>
                <a:ext cx="181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</p:grpSp>
        <p:grpSp>
          <p:nvGrpSpPr>
            <p:cNvPr id="6" name="Group 37"/>
            <p:cNvGrpSpPr>
              <a:grpSpLocks/>
            </p:cNvGrpSpPr>
            <p:nvPr userDrawn="1"/>
          </p:nvGrpSpPr>
          <p:grpSpPr bwMode="auto">
            <a:xfrm rot="-2383151">
              <a:off x="1387" y="948"/>
              <a:ext cx="267" cy="221"/>
              <a:chOff x="3450" y="875"/>
              <a:chExt cx="406" cy="343"/>
            </a:xfrm>
          </p:grpSpPr>
          <p:sp>
            <p:nvSpPr>
              <p:cNvPr id="34" name="Oval 38"/>
              <p:cNvSpPr>
                <a:spLocks noChangeArrowheads="1"/>
              </p:cNvSpPr>
              <p:nvPr/>
            </p:nvSpPr>
            <p:spPr bwMode="gray">
              <a:xfrm>
                <a:off x="3637" y="1022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  <p:sp>
            <p:nvSpPr>
              <p:cNvPr id="35" name="Oval 39"/>
              <p:cNvSpPr>
                <a:spLocks noChangeArrowheads="1"/>
              </p:cNvSpPr>
              <p:nvPr/>
            </p:nvSpPr>
            <p:spPr bwMode="gray">
              <a:xfrm>
                <a:off x="3765" y="1127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  <p:sp>
            <p:nvSpPr>
              <p:cNvPr id="36" name="Oval 40"/>
              <p:cNvSpPr>
                <a:spLocks noChangeArrowheads="1"/>
              </p:cNvSpPr>
              <p:nvPr/>
            </p:nvSpPr>
            <p:spPr bwMode="gray">
              <a:xfrm>
                <a:off x="3450" y="875"/>
                <a:ext cx="183" cy="18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</p:grpSp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 rot="-4925197">
              <a:off x="1290" y="631"/>
              <a:ext cx="257" cy="224"/>
              <a:chOff x="3454" y="876"/>
              <a:chExt cx="402" cy="339"/>
            </a:xfrm>
          </p:grpSpPr>
          <p:sp>
            <p:nvSpPr>
              <p:cNvPr id="31" name="Oval 42"/>
              <p:cNvSpPr>
                <a:spLocks noChangeArrowheads="1"/>
              </p:cNvSpPr>
              <p:nvPr/>
            </p:nvSpPr>
            <p:spPr bwMode="gray">
              <a:xfrm>
                <a:off x="3642" y="1023"/>
                <a:ext cx="109" cy="12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  <p:sp>
            <p:nvSpPr>
              <p:cNvPr id="32" name="Oval 43"/>
              <p:cNvSpPr>
                <a:spLocks noChangeArrowheads="1"/>
              </p:cNvSpPr>
              <p:nvPr/>
            </p:nvSpPr>
            <p:spPr bwMode="gray">
              <a:xfrm>
                <a:off x="3765" y="1124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  <p:sp>
            <p:nvSpPr>
              <p:cNvPr id="33" name="Oval 44"/>
              <p:cNvSpPr>
                <a:spLocks noChangeArrowheads="1"/>
              </p:cNvSpPr>
              <p:nvPr/>
            </p:nvSpPr>
            <p:spPr bwMode="gray">
              <a:xfrm>
                <a:off x="3454" y="876"/>
                <a:ext cx="181" cy="18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</p:grpSp>
        <p:grpSp>
          <p:nvGrpSpPr>
            <p:cNvPr id="9" name="Group 45"/>
            <p:cNvGrpSpPr>
              <a:grpSpLocks/>
            </p:cNvGrpSpPr>
            <p:nvPr userDrawn="1"/>
          </p:nvGrpSpPr>
          <p:grpSpPr bwMode="auto">
            <a:xfrm rot="3149186">
              <a:off x="983" y="1394"/>
              <a:ext cx="259" cy="227"/>
              <a:chOff x="3447" y="880"/>
              <a:chExt cx="403" cy="340"/>
            </a:xfrm>
          </p:grpSpPr>
          <p:sp>
            <p:nvSpPr>
              <p:cNvPr id="28" name="Oval 46"/>
              <p:cNvSpPr>
                <a:spLocks noChangeArrowheads="1"/>
              </p:cNvSpPr>
              <p:nvPr/>
            </p:nvSpPr>
            <p:spPr bwMode="gray">
              <a:xfrm>
                <a:off x="3634" y="1027"/>
                <a:ext cx="110" cy="12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  <p:sp>
            <p:nvSpPr>
              <p:cNvPr id="29" name="Oval 47"/>
              <p:cNvSpPr>
                <a:spLocks noChangeArrowheads="1"/>
              </p:cNvSpPr>
              <p:nvPr/>
            </p:nvSpPr>
            <p:spPr bwMode="gray">
              <a:xfrm>
                <a:off x="3759" y="1128"/>
                <a:ext cx="91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  <p:sp>
            <p:nvSpPr>
              <p:cNvPr id="30" name="Oval 48"/>
              <p:cNvSpPr>
                <a:spLocks noChangeArrowheads="1"/>
              </p:cNvSpPr>
              <p:nvPr/>
            </p:nvSpPr>
            <p:spPr bwMode="gray">
              <a:xfrm>
                <a:off x="3447" y="880"/>
                <a:ext cx="183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</p:grpSp>
        <p:grpSp>
          <p:nvGrpSpPr>
            <p:cNvPr id="10" name="Group 49"/>
            <p:cNvGrpSpPr>
              <a:grpSpLocks/>
            </p:cNvGrpSpPr>
            <p:nvPr userDrawn="1"/>
          </p:nvGrpSpPr>
          <p:grpSpPr bwMode="auto">
            <a:xfrm rot="-7676986">
              <a:off x="944" y="471"/>
              <a:ext cx="261" cy="227"/>
              <a:chOff x="3456" y="876"/>
              <a:chExt cx="403" cy="342"/>
            </a:xfrm>
          </p:grpSpPr>
          <p:sp>
            <p:nvSpPr>
              <p:cNvPr id="25" name="Oval 50"/>
              <p:cNvSpPr>
                <a:spLocks noChangeArrowheads="1"/>
              </p:cNvSpPr>
              <p:nvPr/>
            </p:nvSpPr>
            <p:spPr bwMode="gray">
              <a:xfrm>
                <a:off x="3641" y="1025"/>
                <a:ext cx="110" cy="12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  <p:sp>
            <p:nvSpPr>
              <p:cNvPr id="26" name="Oval 51"/>
              <p:cNvSpPr>
                <a:spLocks noChangeArrowheads="1"/>
              </p:cNvSpPr>
              <p:nvPr/>
            </p:nvSpPr>
            <p:spPr bwMode="gray">
              <a:xfrm>
                <a:off x="3766" y="1127"/>
                <a:ext cx="93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  <p:sp>
            <p:nvSpPr>
              <p:cNvPr id="27" name="Oval 52"/>
              <p:cNvSpPr>
                <a:spLocks noChangeArrowheads="1"/>
              </p:cNvSpPr>
              <p:nvPr/>
            </p:nvSpPr>
            <p:spPr bwMode="gray">
              <a:xfrm>
                <a:off x="3456" y="876"/>
                <a:ext cx="182" cy="18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</p:grpSp>
        <p:grpSp>
          <p:nvGrpSpPr>
            <p:cNvPr id="11" name="Group 53"/>
            <p:cNvGrpSpPr>
              <a:grpSpLocks/>
            </p:cNvGrpSpPr>
            <p:nvPr userDrawn="1"/>
          </p:nvGrpSpPr>
          <p:grpSpPr bwMode="auto">
            <a:xfrm rot="-10348150">
              <a:off x="638" y="650"/>
              <a:ext cx="263" cy="220"/>
              <a:chOff x="3456" y="878"/>
              <a:chExt cx="399" cy="344"/>
            </a:xfrm>
          </p:grpSpPr>
          <p:sp>
            <p:nvSpPr>
              <p:cNvPr id="22" name="Oval 54"/>
              <p:cNvSpPr>
                <a:spLocks noChangeArrowheads="1"/>
              </p:cNvSpPr>
              <p:nvPr/>
            </p:nvSpPr>
            <p:spPr bwMode="gray">
              <a:xfrm>
                <a:off x="3641" y="1030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  <p:sp>
            <p:nvSpPr>
              <p:cNvPr id="23" name="Oval 55"/>
              <p:cNvSpPr>
                <a:spLocks noChangeArrowheads="1"/>
              </p:cNvSpPr>
              <p:nvPr/>
            </p:nvSpPr>
            <p:spPr bwMode="gray">
              <a:xfrm>
                <a:off x="3764" y="1131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  <p:sp>
            <p:nvSpPr>
              <p:cNvPr id="24" name="Oval 56"/>
              <p:cNvSpPr>
                <a:spLocks noChangeArrowheads="1"/>
              </p:cNvSpPr>
              <p:nvPr/>
            </p:nvSpPr>
            <p:spPr bwMode="gray">
              <a:xfrm>
                <a:off x="3456" y="878"/>
                <a:ext cx="183" cy="183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</p:grpSp>
        <p:grpSp>
          <p:nvGrpSpPr>
            <p:cNvPr id="12" name="Group 57"/>
            <p:cNvGrpSpPr>
              <a:grpSpLocks/>
            </p:cNvGrpSpPr>
            <p:nvPr userDrawn="1"/>
          </p:nvGrpSpPr>
          <p:grpSpPr bwMode="auto">
            <a:xfrm rot="8606759">
              <a:off x="530" y="976"/>
              <a:ext cx="264" cy="213"/>
              <a:chOff x="3454" y="884"/>
              <a:chExt cx="402" cy="337"/>
            </a:xfrm>
          </p:grpSpPr>
          <p:sp>
            <p:nvSpPr>
              <p:cNvPr id="19" name="Oval 58"/>
              <p:cNvSpPr>
                <a:spLocks noChangeArrowheads="1"/>
              </p:cNvSpPr>
              <p:nvPr/>
            </p:nvSpPr>
            <p:spPr bwMode="gray">
              <a:xfrm>
                <a:off x="3638" y="1030"/>
                <a:ext cx="111" cy="12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  <p:sp>
            <p:nvSpPr>
              <p:cNvPr id="20" name="Oval 59"/>
              <p:cNvSpPr>
                <a:spLocks noChangeArrowheads="1"/>
              </p:cNvSpPr>
              <p:nvPr/>
            </p:nvSpPr>
            <p:spPr bwMode="gray">
              <a:xfrm>
                <a:off x="3765" y="1130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  <p:sp>
            <p:nvSpPr>
              <p:cNvPr id="21" name="Oval 60"/>
              <p:cNvSpPr>
                <a:spLocks noChangeArrowheads="1"/>
              </p:cNvSpPr>
              <p:nvPr/>
            </p:nvSpPr>
            <p:spPr bwMode="gray">
              <a:xfrm>
                <a:off x="3454" y="884"/>
                <a:ext cx="183" cy="18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</p:grpSp>
        <p:grpSp>
          <p:nvGrpSpPr>
            <p:cNvPr id="13" name="Group 61"/>
            <p:cNvGrpSpPr>
              <a:grpSpLocks/>
            </p:cNvGrpSpPr>
            <p:nvPr userDrawn="1"/>
          </p:nvGrpSpPr>
          <p:grpSpPr bwMode="auto">
            <a:xfrm rot="6279754">
              <a:off x="637" y="1295"/>
              <a:ext cx="262" cy="227"/>
              <a:chOff x="3448" y="881"/>
              <a:chExt cx="403" cy="342"/>
            </a:xfrm>
          </p:grpSpPr>
          <p:sp>
            <p:nvSpPr>
              <p:cNvPr id="16" name="Oval 62"/>
              <p:cNvSpPr>
                <a:spLocks noChangeArrowheads="1"/>
              </p:cNvSpPr>
              <p:nvPr/>
            </p:nvSpPr>
            <p:spPr bwMode="gray">
              <a:xfrm>
                <a:off x="3637" y="1026"/>
                <a:ext cx="109" cy="125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  <p:sp>
            <p:nvSpPr>
              <p:cNvPr id="17" name="Oval 63"/>
              <p:cNvSpPr>
                <a:spLocks noChangeArrowheads="1"/>
              </p:cNvSpPr>
              <p:nvPr/>
            </p:nvSpPr>
            <p:spPr bwMode="gray">
              <a:xfrm>
                <a:off x="3759" y="1131"/>
                <a:ext cx="92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  <p:sp>
            <p:nvSpPr>
              <p:cNvPr id="18" name="Oval 64"/>
              <p:cNvSpPr>
                <a:spLocks noChangeArrowheads="1"/>
              </p:cNvSpPr>
              <p:nvPr/>
            </p:nvSpPr>
            <p:spPr bwMode="gray">
              <a:xfrm>
                <a:off x="3448" y="881"/>
                <a:ext cx="181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</p:grpSp>
      </p:grpSp>
      <p:sp>
        <p:nvSpPr>
          <p:cNvPr id="40" name="Rectangle 65"/>
          <p:cNvSpPr>
            <a:spLocks noChangeArrowheads="1"/>
          </p:cNvSpPr>
          <p:nvPr/>
        </p:nvSpPr>
        <p:spPr bwMode="gray">
          <a:xfrm>
            <a:off x="457200" y="0"/>
            <a:ext cx="7620000" cy="304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2431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41" name="Rectangle 66"/>
          <p:cNvSpPr>
            <a:spLocks noChangeArrowheads="1"/>
          </p:cNvSpPr>
          <p:nvPr/>
        </p:nvSpPr>
        <p:spPr bwMode="gray">
          <a:xfrm>
            <a:off x="6664325" y="-7938"/>
            <a:ext cx="2098675" cy="3127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42" name="Rectangle 68"/>
          <p:cNvSpPr>
            <a:spLocks noChangeArrowheads="1"/>
          </p:cNvSpPr>
          <p:nvPr/>
        </p:nvSpPr>
        <p:spPr bwMode="gray">
          <a:xfrm rot="10800000">
            <a:off x="2549525" y="6553200"/>
            <a:ext cx="6230938" cy="3175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43" name="Rectangle 69"/>
          <p:cNvSpPr>
            <a:spLocks noChangeArrowheads="1"/>
          </p:cNvSpPr>
          <p:nvPr/>
        </p:nvSpPr>
        <p:spPr bwMode="gray">
          <a:xfrm>
            <a:off x="8763000" y="-7938"/>
            <a:ext cx="381000" cy="3143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431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44" name="Rectangle 70"/>
          <p:cNvSpPr>
            <a:spLocks noChangeArrowheads="1"/>
          </p:cNvSpPr>
          <p:nvPr/>
        </p:nvSpPr>
        <p:spPr bwMode="gray">
          <a:xfrm>
            <a:off x="457200" y="6554788"/>
            <a:ext cx="2098675" cy="3175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3647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45" name="Rectangle 71"/>
          <p:cNvSpPr>
            <a:spLocks noChangeArrowheads="1"/>
          </p:cNvSpPr>
          <p:nvPr/>
        </p:nvSpPr>
        <p:spPr bwMode="gray">
          <a:xfrm>
            <a:off x="0" y="6553200"/>
            <a:ext cx="457200" cy="3190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46" name="Rectangle 72"/>
          <p:cNvSpPr>
            <a:spLocks noChangeArrowheads="1"/>
          </p:cNvSpPr>
          <p:nvPr/>
        </p:nvSpPr>
        <p:spPr bwMode="gray">
          <a:xfrm>
            <a:off x="0" y="0"/>
            <a:ext cx="4572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47" name="Rectangle 73"/>
          <p:cNvSpPr>
            <a:spLocks noChangeArrowheads="1"/>
          </p:cNvSpPr>
          <p:nvPr/>
        </p:nvSpPr>
        <p:spPr bwMode="gray">
          <a:xfrm rot="5400000">
            <a:off x="-2213769" y="2510631"/>
            <a:ext cx="4876800" cy="4651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48" name="Rectangle 74"/>
          <p:cNvSpPr>
            <a:spLocks noChangeArrowheads="1"/>
          </p:cNvSpPr>
          <p:nvPr/>
        </p:nvSpPr>
        <p:spPr bwMode="gray">
          <a:xfrm rot="5400000">
            <a:off x="-575469" y="5520531"/>
            <a:ext cx="1600200" cy="465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49" name="Rectangle 75"/>
          <p:cNvSpPr>
            <a:spLocks noChangeArrowheads="1"/>
          </p:cNvSpPr>
          <p:nvPr/>
        </p:nvSpPr>
        <p:spPr bwMode="ltGray">
          <a:xfrm>
            <a:off x="8769350" y="6538913"/>
            <a:ext cx="374650" cy="327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50" name="Rectangle 76"/>
          <p:cNvSpPr>
            <a:spLocks noChangeArrowheads="1"/>
          </p:cNvSpPr>
          <p:nvPr/>
        </p:nvSpPr>
        <p:spPr bwMode="gray">
          <a:xfrm rot="5400000">
            <a:off x="6557962" y="3967163"/>
            <a:ext cx="4791075" cy="381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51" name="Rectangle 77"/>
          <p:cNvSpPr>
            <a:spLocks noChangeArrowheads="1"/>
          </p:cNvSpPr>
          <p:nvPr/>
        </p:nvSpPr>
        <p:spPr bwMode="gray">
          <a:xfrm>
            <a:off x="8763000" y="1752600"/>
            <a:ext cx="381000" cy="152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254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52" name="Line 8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53" name="Line 8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54" name="Line 82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55" name="Line 83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56" name="Line 84"/>
          <p:cNvSpPr>
            <a:spLocks noChangeShapeType="1"/>
          </p:cNvSpPr>
          <p:nvPr/>
        </p:nvSpPr>
        <p:spPr bwMode="auto">
          <a:xfrm flipH="1">
            <a:off x="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57" name="Line 85"/>
          <p:cNvSpPr>
            <a:spLocks noChangeShapeType="1"/>
          </p:cNvSpPr>
          <p:nvPr/>
        </p:nvSpPr>
        <p:spPr bwMode="auto">
          <a:xfrm>
            <a:off x="87630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58" name="Line 86"/>
          <p:cNvSpPr>
            <a:spLocks noChangeShapeType="1"/>
          </p:cNvSpPr>
          <p:nvPr/>
        </p:nvSpPr>
        <p:spPr bwMode="auto">
          <a:xfrm>
            <a:off x="8763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59" name="Line 87"/>
          <p:cNvSpPr>
            <a:spLocks noChangeShapeType="1"/>
          </p:cNvSpPr>
          <p:nvPr/>
        </p:nvSpPr>
        <p:spPr bwMode="auto">
          <a:xfrm>
            <a:off x="2543175" y="655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60" name="Line 88"/>
          <p:cNvSpPr>
            <a:spLocks noChangeShapeType="1"/>
          </p:cNvSpPr>
          <p:nvPr/>
        </p:nvSpPr>
        <p:spPr bwMode="auto">
          <a:xfrm flipV="1">
            <a:off x="6672263" y="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5791200" cy="16986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990975"/>
            <a:ext cx="5791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437A8-CABE-458A-A0AA-2C50AAEC0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C8711-F977-4FF2-9F3C-8401C15773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28725"/>
            <a:ext cx="3935413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7413" y="1228725"/>
            <a:ext cx="3935412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7CDC9-F3F3-40AA-9690-B47114DA77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82C92-390A-418B-ACA4-9551978322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EAC9D-7895-410A-9D22-99D82A6188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0B59E-21DD-49C1-BE67-E9B96A4EAD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70A40-C55D-454D-97CC-9D6B478BA6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28C93-4BC2-408B-AFC6-D0ABC4159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25822-FDB4-41F5-B5FA-45F0D0AA59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F4F76-6FD5-43A9-A14A-BC8828469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2238"/>
            <a:ext cx="2005012" cy="6027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2238"/>
            <a:ext cx="5865813" cy="6027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B650B-DEFC-4597-BE36-CF348B9DB1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6705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228725"/>
            <a:ext cx="8023225" cy="4921250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242A3-8208-4F12-8890-AA60EDB859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13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F4C34-C507-4E00-94E1-F8372312DB5C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15B25-BA71-405E-AB52-F2085A086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C1378-C04C-48A1-9FCD-5242E2E48B44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9A823-FCD5-464C-9547-AC7280B7F1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F2FE0-269C-4158-8A02-F4675A0D39CA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87FE0-C771-4F62-BB0D-10DBD96364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F9708-DD7C-47D5-A15F-0F5EF3378084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4B9AF-4B8B-4580-B6F3-9FF443217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4270F-BB30-4F6B-A297-CC5798BE0718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B4C2E-0FD8-4EA1-A54C-F9380C046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7683B-4774-4DF1-8892-63B9BBBE690A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2E6E7-700C-4C16-9F6E-F1D7ABD26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C45CA-BE06-426F-8F5A-5FA014B14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1A196-FE8B-4A17-A0BC-50F5F1790731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3D976-DFFD-4489-BA70-20BD87D6F9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77B5B-A666-49A6-8388-B7B9AA132FBE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4505B-49FA-4B43-B32F-803BC1A4F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3629-625E-4B33-B66A-CA8815286A7E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E567-2DC6-4EE1-AAFF-F3F23E5EE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449E8-F0A9-404B-86F5-56F36346F373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CC5BD-DBD6-4010-BA08-B72D64CF5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94583-E262-4FD2-B542-3CEF5A9A999C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55BAB-52C8-41D6-A62B-2240CBE38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30F41-6445-4BF4-9D1B-EDA3362AD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D359A-065F-410C-B039-2E7C3978C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7F2A0-90F7-478F-89AF-4D371C42F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ABD2A-C966-4C72-BF39-FF5D81A33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67784-7190-4C34-9207-BDF029F16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50A90-A3F6-4177-94A6-03BFAEFD0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821ACA-78F6-4092-AAF7-2D4D99889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Rectangle 69"/>
          <p:cNvSpPr>
            <a:spLocks noChangeArrowheads="1"/>
          </p:cNvSpPr>
          <p:nvPr/>
        </p:nvSpPr>
        <p:spPr bwMode="gray">
          <a:xfrm>
            <a:off x="457200" y="0"/>
            <a:ext cx="8477250" cy="7683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28725"/>
            <a:ext cx="8023225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113F7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Company 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33888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113F71"/>
                </a:solidFill>
              </a:defRPr>
            </a:lvl1pPr>
          </a:lstStyle>
          <a:p>
            <a:pPr>
              <a:defRPr/>
            </a:pPr>
            <a:fld id="{79A3847F-678B-4220-A781-29E0EF6029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0" y="0"/>
            <a:ext cx="457200" cy="768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0" y="762000"/>
            <a:ext cx="457200" cy="15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0" y="914400"/>
            <a:ext cx="457200" cy="419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4235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5105400"/>
            <a:ext cx="457200" cy="15446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gray">
          <a:xfrm>
            <a:off x="0" y="6656388"/>
            <a:ext cx="457200" cy="209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457200" y="6650038"/>
            <a:ext cx="1304925" cy="2159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752600" y="6650038"/>
            <a:ext cx="7391400" cy="2159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8777288" y="6656388"/>
            <a:ext cx="366712" cy="209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470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gray">
          <a:xfrm>
            <a:off x="8769350" y="6019800"/>
            <a:ext cx="374650" cy="6429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gray">
          <a:xfrm>
            <a:off x="8763000" y="914400"/>
            <a:ext cx="381000" cy="5105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gray">
          <a:xfrm>
            <a:off x="8763000" y="762000"/>
            <a:ext cx="381000" cy="152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gray">
          <a:xfrm>
            <a:off x="8770938" y="0"/>
            <a:ext cx="373062" cy="76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gray">
          <a:xfrm>
            <a:off x="457200" y="762000"/>
            <a:ext cx="8315325" cy="15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2067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22238"/>
            <a:ext cx="670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2" name="Group 104"/>
          <p:cNvGrpSpPr>
            <a:grpSpLocks/>
          </p:cNvGrpSpPr>
          <p:nvPr/>
        </p:nvGrpSpPr>
        <p:grpSpPr bwMode="auto">
          <a:xfrm>
            <a:off x="8002588" y="69850"/>
            <a:ext cx="657225" cy="636588"/>
            <a:chOff x="5041" y="44"/>
            <a:chExt cx="414" cy="401"/>
          </a:xfrm>
        </p:grpSpPr>
        <p:sp>
          <p:nvSpPr>
            <p:cNvPr id="1129" name="Oval 105"/>
            <p:cNvSpPr>
              <a:spLocks noChangeArrowheads="1"/>
            </p:cNvSpPr>
            <p:nvPr userDrawn="1"/>
          </p:nvSpPr>
          <p:spPr bwMode="gray">
            <a:xfrm rot="149948">
              <a:off x="5161" y="161"/>
              <a:ext cx="175" cy="17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113F71"/>
                </a:solidFill>
              </a:endParaRPr>
            </a:p>
          </p:txBody>
        </p:sp>
        <p:grpSp>
          <p:nvGrpSpPr>
            <p:cNvPr id="3" name="Group 106"/>
            <p:cNvGrpSpPr>
              <a:grpSpLocks/>
            </p:cNvGrpSpPr>
            <p:nvPr userDrawn="1"/>
          </p:nvGrpSpPr>
          <p:grpSpPr bwMode="auto">
            <a:xfrm rot="334874">
              <a:off x="5321" y="313"/>
              <a:ext cx="98" cy="75"/>
              <a:chOff x="3452" y="878"/>
              <a:chExt cx="402" cy="342"/>
            </a:xfrm>
          </p:grpSpPr>
          <p:sp>
            <p:nvSpPr>
              <p:cNvPr id="1131" name="Oval 107"/>
              <p:cNvSpPr>
                <a:spLocks noChangeArrowheads="1"/>
              </p:cNvSpPr>
              <p:nvPr userDrawn="1"/>
            </p:nvSpPr>
            <p:spPr bwMode="gray">
              <a:xfrm>
                <a:off x="3640" y="1024"/>
                <a:ext cx="111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  <p:sp>
            <p:nvSpPr>
              <p:cNvPr id="1132" name="Oval 108"/>
              <p:cNvSpPr>
                <a:spLocks noChangeArrowheads="1"/>
              </p:cNvSpPr>
              <p:nvPr userDrawn="1"/>
            </p:nvSpPr>
            <p:spPr bwMode="gray">
              <a:xfrm>
                <a:off x="3763" y="1122"/>
                <a:ext cx="90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  <p:sp>
            <p:nvSpPr>
              <p:cNvPr id="1133" name="Oval 109"/>
              <p:cNvSpPr>
                <a:spLocks noChangeArrowheads="1"/>
              </p:cNvSpPr>
              <p:nvPr userDrawn="1"/>
            </p:nvSpPr>
            <p:spPr bwMode="gray">
              <a:xfrm>
                <a:off x="3444" y="877"/>
                <a:ext cx="180" cy="17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</p:grpSp>
        <p:grpSp>
          <p:nvGrpSpPr>
            <p:cNvPr id="4" name="Group 110"/>
            <p:cNvGrpSpPr>
              <a:grpSpLocks/>
            </p:cNvGrpSpPr>
            <p:nvPr userDrawn="1"/>
          </p:nvGrpSpPr>
          <p:grpSpPr bwMode="auto">
            <a:xfrm rot="-2104554">
              <a:off x="5358" y="218"/>
              <a:ext cx="97" cy="75"/>
              <a:chOff x="3452" y="878"/>
              <a:chExt cx="402" cy="342"/>
            </a:xfrm>
          </p:grpSpPr>
          <p:sp>
            <p:nvSpPr>
              <p:cNvPr id="1135" name="Oval 111"/>
              <p:cNvSpPr>
                <a:spLocks noChangeArrowheads="1"/>
              </p:cNvSpPr>
              <p:nvPr userDrawn="1"/>
            </p:nvSpPr>
            <p:spPr bwMode="gray">
              <a:xfrm>
                <a:off x="3639" y="1015"/>
                <a:ext cx="112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  <p:sp>
            <p:nvSpPr>
              <p:cNvPr id="1136" name="Oval 112"/>
              <p:cNvSpPr>
                <a:spLocks noChangeArrowheads="1"/>
              </p:cNvSpPr>
              <p:nvPr userDrawn="1"/>
            </p:nvSpPr>
            <p:spPr bwMode="gray">
              <a:xfrm>
                <a:off x="3761" y="1124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  <p:sp>
            <p:nvSpPr>
              <p:cNvPr id="1137" name="Oval 113"/>
              <p:cNvSpPr>
                <a:spLocks noChangeArrowheads="1"/>
              </p:cNvSpPr>
              <p:nvPr userDrawn="1"/>
            </p:nvSpPr>
            <p:spPr bwMode="gray">
              <a:xfrm>
                <a:off x="3450" y="867"/>
                <a:ext cx="178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</p:grpSp>
        <p:grpSp>
          <p:nvGrpSpPr>
            <p:cNvPr id="5" name="Group 114"/>
            <p:cNvGrpSpPr>
              <a:grpSpLocks/>
            </p:cNvGrpSpPr>
            <p:nvPr userDrawn="1"/>
          </p:nvGrpSpPr>
          <p:grpSpPr bwMode="auto">
            <a:xfrm rot="-4646600">
              <a:off x="5335" y="107"/>
              <a:ext cx="88" cy="82"/>
              <a:chOff x="3452" y="878"/>
              <a:chExt cx="402" cy="342"/>
            </a:xfrm>
          </p:grpSpPr>
          <p:sp>
            <p:nvSpPr>
              <p:cNvPr id="1139" name="Oval 115"/>
              <p:cNvSpPr>
                <a:spLocks noChangeArrowheads="1"/>
              </p:cNvSpPr>
              <p:nvPr userDrawn="1"/>
            </p:nvSpPr>
            <p:spPr bwMode="gray">
              <a:xfrm>
                <a:off x="3639" y="1017"/>
                <a:ext cx="110" cy="12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  <p:sp>
            <p:nvSpPr>
              <p:cNvPr id="1140" name="Oval 116"/>
              <p:cNvSpPr>
                <a:spLocks noChangeArrowheads="1"/>
              </p:cNvSpPr>
              <p:nvPr userDrawn="1"/>
            </p:nvSpPr>
            <p:spPr bwMode="gray">
              <a:xfrm>
                <a:off x="3762" y="1121"/>
                <a:ext cx="91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  <p:sp>
            <p:nvSpPr>
              <p:cNvPr id="1141" name="Oval 117"/>
              <p:cNvSpPr>
                <a:spLocks noChangeArrowheads="1"/>
              </p:cNvSpPr>
              <p:nvPr userDrawn="1"/>
            </p:nvSpPr>
            <p:spPr bwMode="gray">
              <a:xfrm>
                <a:off x="3453" y="877"/>
                <a:ext cx="183" cy="18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</p:grpSp>
        <p:grpSp>
          <p:nvGrpSpPr>
            <p:cNvPr id="6" name="Group 118"/>
            <p:cNvGrpSpPr>
              <a:grpSpLocks/>
            </p:cNvGrpSpPr>
            <p:nvPr userDrawn="1"/>
          </p:nvGrpSpPr>
          <p:grpSpPr bwMode="auto">
            <a:xfrm rot="2913403">
              <a:off x="5210" y="359"/>
              <a:ext cx="88" cy="83"/>
              <a:chOff x="3452" y="878"/>
              <a:chExt cx="402" cy="342"/>
            </a:xfrm>
          </p:grpSpPr>
          <p:sp>
            <p:nvSpPr>
              <p:cNvPr id="1143" name="Oval 119"/>
              <p:cNvSpPr>
                <a:spLocks noChangeArrowheads="1"/>
              </p:cNvSpPr>
              <p:nvPr userDrawn="1"/>
            </p:nvSpPr>
            <p:spPr bwMode="gray">
              <a:xfrm>
                <a:off x="3636" y="1024"/>
                <a:ext cx="110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  <p:sp>
            <p:nvSpPr>
              <p:cNvPr id="1144" name="Oval 120"/>
              <p:cNvSpPr>
                <a:spLocks noChangeArrowheads="1"/>
              </p:cNvSpPr>
              <p:nvPr userDrawn="1"/>
            </p:nvSpPr>
            <p:spPr bwMode="gray">
              <a:xfrm>
                <a:off x="3763" y="1128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  <p:sp>
            <p:nvSpPr>
              <p:cNvPr id="1145" name="Oval 121"/>
              <p:cNvSpPr>
                <a:spLocks noChangeArrowheads="1"/>
              </p:cNvSpPr>
              <p:nvPr userDrawn="1"/>
            </p:nvSpPr>
            <p:spPr bwMode="gray">
              <a:xfrm>
                <a:off x="3449" y="879"/>
                <a:ext cx="183" cy="17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</p:grpSp>
        <p:grpSp>
          <p:nvGrpSpPr>
            <p:cNvPr id="7" name="Group 122"/>
            <p:cNvGrpSpPr>
              <a:grpSpLocks/>
            </p:cNvGrpSpPr>
            <p:nvPr userDrawn="1"/>
          </p:nvGrpSpPr>
          <p:grpSpPr bwMode="auto">
            <a:xfrm rot="-7888389">
              <a:off x="5212" y="46"/>
              <a:ext cx="88" cy="83"/>
              <a:chOff x="3452" y="878"/>
              <a:chExt cx="402" cy="342"/>
            </a:xfrm>
          </p:grpSpPr>
          <p:sp>
            <p:nvSpPr>
              <p:cNvPr id="1147" name="Oval 123"/>
              <p:cNvSpPr>
                <a:spLocks noChangeArrowheads="1"/>
              </p:cNvSpPr>
              <p:nvPr userDrawn="1"/>
            </p:nvSpPr>
            <p:spPr bwMode="gray">
              <a:xfrm>
                <a:off x="3641" y="1021"/>
                <a:ext cx="110" cy="12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  <p:sp>
            <p:nvSpPr>
              <p:cNvPr id="1148" name="Oval 124"/>
              <p:cNvSpPr>
                <a:spLocks noChangeArrowheads="1"/>
              </p:cNvSpPr>
              <p:nvPr userDrawn="1"/>
            </p:nvSpPr>
            <p:spPr bwMode="gray">
              <a:xfrm>
                <a:off x="3769" y="1122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  <p:sp>
            <p:nvSpPr>
              <p:cNvPr id="1149" name="Oval 125"/>
              <p:cNvSpPr>
                <a:spLocks noChangeArrowheads="1"/>
              </p:cNvSpPr>
              <p:nvPr userDrawn="1"/>
            </p:nvSpPr>
            <p:spPr bwMode="gray">
              <a:xfrm>
                <a:off x="3455" y="873"/>
                <a:ext cx="183" cy="177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</p:grpSp>
        <p:grpSp>
          <p:nvGrpSpPr>
            <p:cNvPr id="8" name="Group 126"/>
            <p:cNvGrpSpPr>
              <a:grpSpLocks/>
            </p:cNvGrpSpPr>
            <p:nvPr userDrawn="1"/>
          </p:nvGrpSpPr>
          <p:grpSpPr bwMode="auto">
            <a:xfrm rot="-10069553">
              <a:off x="5089" y="95"/>
              <a:ext cx="97" cy="76"/>
              <a:chOff x="3452" y="878"/>
              <a:chExt cx="402" cy="342"/>
            </a:xfrm>
          </p:grpSpPr>
          <p:sp>
            <p:nvSpPr>
              <p:cNvPr id="1151" name="Oval 127"/>
              <p:cNvSpPr>
                <a:spLocks noChangeArrowheads="1"/>
              </p:cNvSpPr>
              <p:nvPr userDrawn="1"/>
            </p:nvSpPr>
            <p:spPr bwMode="gray">
              <a:xfrm>
                <a:off x="3639" y="1027"/>
                <a:ext cx="112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  <p:sp>
            <p:nvSpPr>
              <p:cNvPr id="1152" name="Oval 128"/>
              <p:cNvSpPr>
                <a:spLocks noChangeArrowheads="1"/>
              </p:cNvSpPr>
              <p:nvPr userDrawn="1"/>
            </p:nvSpPr>
            <p:spPr bwMode="gray">
              <a:xfrm>
                <a:off x="3763" y="1138"/>
                <a:ext cx="91" cy="9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  <p:sp>
            <p:nvSpPr>
              <p:cNvPr id="1153" name="Oval 129"/>
              <p:cNvSpPr>
                <a:spLocks noChangeArrowheads="1"/>
              </p:cNvSpPr>
              <p:nvPr userDrawn="1"/>
            </p:nvSpPr>
            <p:spPr bwMode="gray">
              <a:xfrm>
                <a:off x="3451" y="879"/>
                <a:ext cx="182" cy="180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</p:grpSp>
        <p:grpSp>
          <p:nvGrpSpPr>
            <p:cNvPr id="9" name="Group 130"/>
            <p:cNvGrpSpPr>
              <a:grpSpLocks/>
            </p:cNvGrpSpPr>
            <p:nvPr userDrawn="1"/>
          </p:nvGrpSpPr>
          <p:grpSpPr bwMode="auto">
            <a:xfrm rot="8885358">
              <a:off x="5041" y="204"/>
              <a:ext cx="97" cy="75"/>
              <a:chOff x="3452" y="878"/>
              <a:chExt cx="402" cy="342"/>
            </a:xfrm>
          </p:grpSpPr>
          <p:sp>
            <p:nvSpPr>
              <p:cNvPr id="1155" name="Oval 131"/>
              <p:cNvSpPr>
                <a:spLocks noChangeArrowheads="1"/>
              </p:cNvSpPr>
              <p:nvPr userDrawn="1"/>
            </p:nvSpPr>
            <p:spPr bwMode="gray">
              <a:xfrm>
                <a:off x="3640" y="1022"/>
                <a:ext cx="112" cy="128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  <p:sp>
            <p:nvSpPr>
              <p:cNvPr id="1156" name="Oval 132"/>
              <p:cNvSpPr>
                <a:spLocks noChangeArrowheads="1"/>
              </p:cNvSpPr>
              <p:nvPr userDrawn="1"/>
            </p:nvSpPr>
            <p:spPr bwMode="gray">
              <a:xfrm>
                <a:off x="3756" y="1124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  <p:sp>
            <p:nvSpPr>
              <p:cNvPr id="1157" name="Oval 133"/>
              <p:cNvSpPr>
                <a:spLocks noChangeArrowheads="1"/>
              </p:cNvSpPr>
              <p:nvPr userDrawn="1"/>
            </p:nvSpPr>
            <p:spPr bwMode="gray">
              <a:xfrm>
                <a:off x="3451" y="874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</p:grpSp>
        <p:grpSp>
          <p:nvGrpSpPr>
            <p:cNvPr id="10" name="Group 134"/>
            <p:cNvGrpSpPr>
              <a:grpSpLocks/>
            </p:cNvGrpSpPr>
            <p:nvPr userDrawn="1"/>
          </p:nvGrpSpPr>
          <p:grpSpPr bwMode="auto">
            <a:xfrm rot="6558351">
              <a:off x="5085" y="304"/>
              <a:ext cx="88" cy="82"/>
              <a:chOff x="3452" y="878"/>
              <a:chExt cx="402" cy="342"/>
            </a:xfrm>
          </p:grpSpPr>
          <p:sp>
            <p:nvSpPr>
              <p:cNvPr id="1159" name="Oval 135"/>
              <p:cNvSpPr>
                <a:spLocks noChangeArrowheads="1"/>
              </p:cNvSpPr>
              <p:nvPr userDrawn="1"/>
            </p:nvSpPr>
            <p:spPr bwMode="gray">
              <a:xfrm>
                <a:off x="3639" y="1040"/>
                <a:ext cx="110" cy="129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  <p:sp>
            <p:nvSpPr>
              <p:cNvPr id="1160" name="Oval 136"/>
              <p:cNvSpPr>
                <a:spLocks noChangeArrowheads="1"/>
              </p:cNvSpPr>
              <p:nvPr userDrawn="1"/>
            </p:nvSpPr>
            <p:spPr bwMode="gray">
              <a:xfrm>
                <a:off x="3763" y="1130"/>
                <a:ext cx="91" cy="9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  <p:sp>
            <p:nvSpPr>
              <p:cNvPr id="1161" name="Oval 137"/>
              <p:cNvSpPr>
                <a:spLocks noChangeArrowheads="1"/>
              </p:cNvSpPr>
              <p:nvPr userDrawn="1"/>
            </p:nvSpPr>
            <p:spPr bwMode="gray">
              <a:xfrm>
                <a:off x="3452" y="886"/>
                <a:ext cx="183" cy="184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113F71"/>
                  </a:solidFill>
                </a:endParaRPr>
              </a:p>
            </p:txBody>
          </p:sp>
        </p:grpSp>
      </p:grpSp>
      <p:sp>
        <p:nvSpPr>
          <p:cNvPr id="1162" name="Rectangle 13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113F7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175" name="Line 151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1176" name="Line 15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1177" name="Line 153"/>
          <p:cNvSpPr>
            <a:spLocks noChangeShapeType="1"/>
          </p:cNvSpPr>
          <p:nvPr/>
        </p:nvSpPr>
        <p:spPr bwMode="auto">
          <a:xfrm>
            <a:off x="0" y="66484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1178" name="Line 154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1179" name="Line 15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1181" name="Line 157"/>
          <p:cNvSpPr>
            <a:spLocks noChangeShapeType="1"/>
          </p:cNvSpPr>
          <p:nvPr/>
        </p:nvSpPr>
        <p:spPr bwMode="auto">
          <a:xfrm flipH="1">
            <a:off x="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1182" name="Line 158"/>
          <p:cNvSpPr>
            <a:spLocks noChangeShapeType="1"/>
          </p:cNvSpPr>
          <p:nvPr/>
        </p:nvSpPr>
        <p:spPr bwMode="auto">
          <a:xfrm>
            <a:off x="1752600" y="6648450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  <p:sp>
        <p:nvSpPr>
          <p:cNvPr id="1183" name="Line 159"/>
          <p:cNvSpPr>
            <a:spLocks noChangeShapeType="1"/>
          </p:cNvSpPr>
          <p:nvPr/>
        </p:nvSpPr>
        <p:spPr bwMode="auto">
          <a:xfrm>
            <a:off x="87630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113F7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D1681E-BDFD-44AB-AA3B-68B30042F4D3}" type="datetimeFigureOut">
              <a:rPr lang="ru-RU"/>
              <a:pPr>
                <a:defRPr/>
              </a:pPr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801C47-0E86-4275-818F-C80AC01A6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5175" y="0"/>
            <a:ext cx="10501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8" descr="C:\Users\vkotov\Desktop\7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5400" y="115888"/>
            <a:ext cx="14398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-24"/>
            <a:ext cx="8196266" cy="563562"/>
          </a:xfrm>
        </p:spPr>
        <p:txBody>
          <a:bodyPr/>
          <a:lstStyle/>
          <a:p>
            <a:pPr algn="ctr" eaLnBrk="1" hangingPunct="1"/>
            <a:r>
              <a:rPr lang="ru-RU" sz="3600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РАЗНЫЕ МЕТОДЫ</a:t>
            </a:r>
            <a:endParaRPr lang="en-US" sz="360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457200" y="785794"/>
            <a:ext cx="822960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42950" indent="-742950">
              <a:defRPr/>
            </a:pP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 Молитва как метод </a:t>
            </a:r>
            <a:r>
              <a:rPr lang="ru-RU" sz="3200" b="1" kern="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благовестия</a:t>
            </a: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742950" indent="-742950">
              <a:defRPr/>
            </a:pP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 Гостеприимство как метод </a:t>
            </a:r>
            <a:r>
              <a:rPr lang="ru-RU" sz="3200" b="1" kern="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благовестия</a:t>
            </a: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defRPr/>
            </a:pP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3. Простые методы </a:t>
            </a:r>
            <a:r>
              <a:rPr lang="ru-RU" sz="3200" b="1" kern="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благовестия</a:t>
            </a: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defRPr/>
            </a:pP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4. Свидетельство личного обращения.</a:t>
            </a:r>
          </a:p>
          <a:p>
            <a:pPr marL="742950" indent="-742950">
              <a:defRPr/>
            </a:pP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5. Индивидуальная работа с</a:t>
            </a:r>
          </a:p>
          <a:p>
            <a:pPr marL="742950" indent="-742950">
              <a:defRPr/>
            </a:pP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интересующимися истиной.</a:t>
            </a:r>
          </a:p>
          <a:p>
            <a:pPr marL="742950" indent="-742950">
              <a:defRPr/>
            </a:pP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6. Метод Христа.</a:t>
            </a:r>
          </a:p>
          <a:p>
            <a:pPr marL="742950" indent="-742950">
              <a:defRPr/>
            </a:pP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7. Как свидетельствовать читающим</a:t>
            </a:r>
          </a:p>
          <a:p>
            <a:pPr marL="742950" indent="-742950">
              <a:defRPr/>
            </a:pP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газеты. </a:t>
            </a:r>
          </a:p>
          <a:p>
            <a:pPr marL="742950" indent="-742950">
              <a:defRPr/>
            </a:pP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8. Миссионерская библиотека как метод</a:t>
            </a:r>
          </a:p>
          <a:p>
            <a:pPr marL="742950" indent="-742950">
              <a:defRPr/>
            </a:pP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свидетельства.</a:t>
            </a:r>
            <a:endParaRPr lang="en-US" sz="32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88640"/>
            <a:ext cx="8196266" cy="432048"/>
          </a:xfrm>
        </p:spPr>
        <p:txBody>
          <a:bodyPr/>
          <a:lstStyle/>
          <a:p>
            <a:pPr algn="ctr" eaLnBrk="1" hangingPunct="1"/>
            <a:r>
              <a:rPr lang="ru-RU" sz="3600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НАЙТИ ЛЮДЕЙ?</a:t>
            </a:r>
            <a:endParaRPr lang="en-US" sz="360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827584" y="785794"/>
            <a:ext cx="785921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42950" indent="-742950">
              <a:buFont typeface="+mj-lt"/>
              <a:buAutoNum type="arabicPeriod"/>
              <a:defRPr/>
            </a:pPr>
            <a:r>
              <a:rPr lang="ru-RU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Члены церкви применяя разные методы находят людей</a:t>
            </a:r>
            <a:r>
              <a:rPr lang="ru-RU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buFont typeface="+mj-lt"/>
              <a:buAutoNum type="arabicPeriod"/>
              <a:defRPr/>
            </a:pPr>
            <a:endParaRPr lang="ru-RU" sz="3600" b="1" kern="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ru-RU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Им предлагают пройти уроки</a:t>
            </a:r>
            <a:r>
              <a:rPr lang="ru-RU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defRPr/>
            </a:pPr>
            <a:endParaRPr lang="ru-RU" sz="3600" b="1" kern="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defRPr/>
            </a:pPr>
            <a:r>
              <a:rPr lang="ru-RU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3.   Те</a:t>
            </a:r>
            <a:r>
              <a:rPr lang="ru-RU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кто умеют, с ними проходят уроки.</a:t>
            </a:r>
            <a:endParaRPr lang="en-US" sz="36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196266" cy="563538"/>
          </a:xfrm>
        </p:spPr>
        <p:txBody>
          <a:bodyPr/>
          <a:lstStyle/>
          <a:p>
            <a:pPr algn="ctr" eaLnBrk="1" hangingPunct="1"/>
            <a:r>
              <a:rPr lang="ru-RU" sz="3600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НАЙТИ ЛЮДЕЙ</a:t>
            </a:r>
            <a:r>
              <a:rPr lang="ru-RU" sz="4400" i="0" dirty="0" smtClean="0">
                <a:solidFill>
                  <a:srgbClr val="FF0000"/>
                </a:solidFill>
                <a:latin typeface="Times Armenian" pitchFamily="18" charset="0"/>
              </a:rPr>
              <a:t>?</a:t>
            </a:r>
            <a:endParaRPr lang="en-US" sz="3600" i="0" dirty="0" smtClean="0">
              <a:solidFill>
                <a:srgbClr val="FF0000"/>
              </a:solidFill>
              <a:latin typeface="Times Armeni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827584" y="785794"/>
            <a:ext cx="785921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42950" indent="-742950">
              <a:buAutoNum type="arabicPeriod" startAt="4"/>
              <a:defRPr/>
            </a:pPr>
            <a:r>
              <a:rPr lang="ru-RU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церковь приходят также люди через дружественный евангелизм и </a:t>
            </a:r>
            <a:r>
              <a:rPr lang="ru-RU" sz="3600" b="1" kern="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ойкос</a:t>
            </a:r>
            <a:r>
              <a:rPr lang="ru-RU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defRPr/>
            </a:pPr>
            <a:endParaRPr lang="ru-RU" sz="3600" b="1" kern="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defRPr/>
            </a:pPr>
            <a:r>
              <a:rPr lang="ru-RU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5.    Интересуются </a:t>
            </a:r>
            <a:r>
              <a:rPr lang="ru-RU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люди через СМИ, интернет и другое</a:t>
            </a:r>
            <a:r>
              <a:rPr lang="ru-RU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defRPr/>
            </a:pPr>
            <a:endParaRPr lang="ru-RU" sz="3600" b="1" kern="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defRPr/>
            </a:pPr>
            <a:r>
              <a:rPr lang="ru-RU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6.   Просто </a:t>
            </a:r>
            <a:r>
              <a:rPr lang="ru-RU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надо их замечать и пригласить проходить уроки.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88640"/>
            <a:ext cx="8196266" cy="374898"/>
          </a:xfrm>
        </p:spPr>
        <p:txBody>
          <a:bodyPr/>
          <a:lstStyle/>
          <a:p>
            <a:pPr algn="ctr" eaLnBrk="1" hangingPunct="1"/>
            <a:r>
              <a:rPr lang="ru-RU" sz="3600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КООРДИНАТОР ИНТЕРЕСОВ</a:t>
            </a:r>
            <a:endParaRPr lang="en-US" sz="360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899592" y="785794"/>
            <a:ext cx="778720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42950" indent="-742950">
              <a:buFont typeface="+mj-lt"/>
              <a:buAutoNum type="arabicPeriod"/>
              <a:defRPr/>
            </a:pP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церкви АСД есть такое служение в местной церкви</a:t>
            </a: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defRPr/>
            </a:pPr>
            <a:endParaRPr lang="ru-RU" sz="3200" b="1" kern="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 startAt="2"/>
              <a:defRPr/>
            </a:pP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Обычно </a:t>
            </a: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это – пресвитер(</a:t>
            </a:r>
            <a:r>
              <a:rPr lang="ru-RU" sz="3200" b="1" kern="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742950" indent="-742950">
              <a:buAutoNum type="arabicPeriod" startAt="2"/>
              <a:defRPr/>
            </a:pPr>
            <a:endParaRPr lang="ru-RU" sz="3200" b="1" kern="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 startAt="3"/>
              <a:defRPr/>
            </a:pP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может быть и другое лицо</a:t>
            </a: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buAutoNum type="arabicPeriod" startAt="3"/>
              <a:defRPr/>
            </a:pPr>
            <a:endParaRPr lang="ru-RU" sz="3200" b="1" kern="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defRPr/>
            </a:pP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4.    Его </a:t>
            </a: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роль – координировать вопросы связанные с интересующими людьми.</a:t>
            </a:r>
            <a:endParaRPr lang="en-US" sz="32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5175" y="0"/>
            <a:ext cx="10501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8" descr="C:\Users\vkotov\Desktop\7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5400" y="115888"/>
            <a:ext cx="14398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805061x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-571472" y="3272569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ЕВАНГЕЛИЗМ </a:t>
            </a:r>
          </a:p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ЧЕРЕЗ </a:t>
            </a:r>
          </a:p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ЧЛЕНОВ ЦЕРКВИ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33497" y="332656"/>
            <a:ext cx="631033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00000">
              <a:defRPr/>
            </a:pPr>
            <a:r>
              <a:rPr lang="ru-RU" sz="36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Предмет: </a:t>
            </a:r>
            <a:endParaRPr lang="en-US" sz="3600" b="1" kern="0" dirty="0" smtClean="0">
              <a:solidFill>
                <a:srgbClr val="FFFF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r" defTabSz="900000">
              <a:defRPr/>
            </a:pPr>
            <a:r>
              <a:rPr lang="ru-RU" sz="3600" b="1" kern="0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sz="3600" b="1" kern="0" dirty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Проведение общиной евангельских мероприятий»</a:t>
            </a:r>
            <a:endParaRPr lang="hy-AM" sz="3600" b="1" kern="0" dirty="0">
              <a:solidFill>
                <a:srgbClr val="FFFF00"/>
              </a:solidFill>
              <a:latin typeface="Times Armeni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64288" y="5865836"/>
            <a:ext cx="2160240" cy="80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defTabSz="900000">
              <a:defRPr/>
            </a:pPr>
            <a:r>
              <a:rPr lang="ru-RU" sz="2800" b="1" kern="0" dirty="0" smtClean="0">
                <a:solidFill>
                  <a:srgbClr val="FFFF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Занятие 2</a:t>
            </a:r>
            <a:endParaRPr lang="hy-AM" sz="2800" b="1" kern="0" dirty="0">
              <a:solidFill>
                <a:srgbClr val="FFFF00"/>
              </a:solidFill>
              <a:latin typeface="Times Armeni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2" descr="D:\Pictures\УВЕС\Логотип УВЕС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70" y="-24"/>
            <a:ext cx="13271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22238"/>
            <a:ext cx="8191528" cy="563562"/>
          </a:xfrm>
        </p:spPr>
        <p:txBody>
          <a:bodyPr/>
          <a:lstStyle/>
          <a:p>
            <a:pPr algn="ctr" eaLnBrk="1" hangingPunct="1"/>
            <a:r>
              <a:rPr lang="ru-RU" sz="3600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СУББОТНЯЯ  ШКОЛА</a:t>
            </a:r>
            <a:endParaRPr lang="en-US" sz="360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457200" y="9906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42950" indent="-742950">
              <a:buFont typeface="+mj-lt"/>
              <a:buAutoNum type="arabicPeriod"/>
              <a:defRPr/>
            </a:pPr>
            <a:r>
              <a:rPr lang="ru-RU" sz="3200" b="1" kern="0" dirty="0">
                <a:solidFill>
                  <a:srgbClr val="0033CC"/>
                </a:solidFill>
                <a:latin typeface="Times Armenian" pitchFamily="18" charset="0"/>
              </a:rPr>
              <a:t>Все члены церкви являются членами двух </a:t>
            </a:r>
            <a:r>
              <a:rPr lang="ru-RU" sz="3200" b="1" kern="0" dirty="0" smtClean="0">
                <a:solidFill>
                  <a:srgbClr val="0033CC"/>
                </a:solidFill>
                <a:latin typeface="Times Armenian" pitchFamily="18" charset="0"/>
              </a:rPr>
              <a:t>отделов: СШ </a:t>
            </a:r>
            <a:r>
              <a:rPr lang="ru-RU" sz="3200" b="1" kern="0" dirty="0">
                <a:solidFill>
                  <a:srgbClr val="0033CC"/>
                </a:solidFill>
                <a:latin typeface="Times Armenian" pitchFamily="18" charset="0"/>
              </a:rPr>
              <a:t>и </a:t>
            </a:r>
            <a:r>
              <a:rPr lang="ru-RU" sz="3200" b="1" kern="0" dirty="0" smtClean="0">
                <a:solidFill>
                  <a:srgbClr val="0033CC"/>
                </a:solidFill>
                <a:latin typeface="Times Armenian" pitchFamily="18" charset="0"/>
              </a:rPr>
              <a:t> </a:t>
            </a:r>
            <a:r>
              <a:rPr lang="ru-RU" sz="3200" b="1" kern="0" dirty="0">
                <a:solidFill>
                  <a:srgbClr val="0033CC"/>
                </a:solidFill>
                <a:latin typeface="Times Armenian" pitchFamily="18" charset="0"/>
              </a:rPr>
              <a:t>личного служения</a:t>
            </a:r>
            <a:r>
              <a:rPr lang="ru-RU" sz="3200" b="1" kern="0" dirty="0" smtClean="0">
                <a:solidFill>
                  <a:srgbClr val="0033CC"/>
                </a:solidFill>
                <a:latin typeface="Times Armenian" pitchFamily="18" charset="0"/>
              </a:rPr>
              <a:t>.</a:t>
            </a:r>
          </a:p>
          <a:p>
            <a:pPr marL="742950" indent="-742950">
              <a:buFont typeface="+mj-lt"/>
              <a:buAutoNum type="arabicPeriod"/>
              <a:defRPr/>
            </a:pPr>
            <a:endParaRPr lang="ru-RU" sz="3200" b="1" kern="0" dirty="0">
              <a:solidFill>
                <a:srgbClr val="0033CC"/>
              </a:solidFill>
              <a:latin typeface="Times Armenian" pitchFamily="18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ru-RU" sz="3200" b="1" kern="0" dirty="0" smtClean="0">
                <a:solidFill>
                  <a:srgbClr val="0033CC"/>
                </a:solidFill>
                <a:latin typeface="Times Armenian" pitchFamily="18" charset="0"/>
              </a:rPr>
              <a:t>В СШ </a:t>
            </a:r>
            <a:r>
              <a:rPr lang="ru-RU" sz="3200" b="1" kern="0" dirty="0" smtClean="0">
                <a:solidFill>
                  <a:srgbClr val="0033CC"/>
                </a:solidFill>
                <a:latin typeface="Times Armenian" pitchFamily="18" charset="0"/>
              </a:rPr>
              <a:t>во время урока </a:t>
            </a:r>
            <a:r>
              <a:rPr lang="ru-RU" sz="3200" b="1" kern="0" dirty="0" smtClean="0">
                <a:solidFill>
                  <a:srgbClr val="0033CC"/>
                </a:solidFill>
                <a:latin typeface="Times Armenian" pitchFamily="18" charset="0"/>
              </a:rPr>
              <a:t>уделяется</a:t>
            </a:r>
          </a:p>
          <a:p>
            <a:pPr marL="742950" indent="-742950">
              <a:defRPr/>
            </a:pPr>
            <a:r>
              <a:rPr lang="ru-RU" sz="3200" b="1" kern="0" dirty="0" smtClean="0">
                <a:solidFill>
                  <a:srgbClr val="0033CC"/>
                </a:solidFill>
                <a:latin typeface="Times Armenian" pitchFamily="18" charset="0"/>
              </a:rPr>
              <a:t> </a:t>
            </a:r>
            <a:r>
              <a:rPr lang="ru-RU" sz="3200" b="1" kern="0" dirty="0" smtClean="0">
                <a:solidFill>
                  <a:srgbClr val="0033CC"/>
                </a:solidFill>
                <a:latin typeface="Times Armenian" pitchFamily="18" charset="0"/>
              </a:rPr>
              <a:t>   </a:t>
            </a:r>
            <a:r>
              <a:rPr lang="ru-RU" sz="3200" b="1" kern="0" dirty="0" smtClean="0">
                <a:solidFill>
                  <a:srgbClr val="0033CC"/>
                </a:solidFill>
                <a:latin typeface="Times Armenian" pitchFamily="18" charset="0"/>
              </a:rPr>
              <a:t>  </a:t>
            </a:r>
            <a:r>
              <a:rPr lang="ru-RU" sz="3200" b="1" kern="0" dirty="0">
                <a:solidFill>
                  <a:srgbClr val="0033CC"/>
                </a:solidFill>
                <a:latin typeface="Times Armenian" pitchFamily="18" charset="0"/>
              </a:rPr>
              <a:t>20  минут </a:t>
            </a:r>
            <a:r>
              <a:rPr lang="ru-RU" sz="3200" b="1" kern="0" dirty="0" err="1">
                <a:solidFill>
                  <a:srgbClr val="0033CC"/>
                </a:solidFill>
                <a:latin typeface="Times Armenian" pitchFamily="18" charset="0"/>
              </a:rPr>
              <a:t>благовестию</a:t>
            </a:r>
            <a:r>
              <a:rPr lang="ru-RU" sz="3200" b="1" kern="0" dirty="0" smtClean="0">
                <a:solidFill>
                  <a:srgbClr val="0033CC"/>
                </a:solidFill>
                <a:latin typeface="Times Armenian" pitchFamily="18" charset="0"/>
              </a:rPr>
              <a:t>.</a:t>
            </a:r>
          </a:p>
          <a:p>
            <a:pPr marL="742950" indent="-742950">
              <a:defRPr/>
            </a:pPr>
            <a:endParaRPr lang="ru-RU" sz="3200" b="1" kern="0" dirty="0">
              <a:solidFill>
                <a:srgbClr val="0033CC"/>
              </a:solidFill>
              <a:latin typeface="Times Armenian" pitchFamily="18" charset="0"/>
            </a:endParaRPr>
          </a:p>
          <a:p>
            <a:pPr marL="742950" indent="-742950">
              <a:defRPr/>
            </a:pPr>
            <a:r>
              <a:rPr lang="ru-RU" sz="3200" b="1" kern="0" dirty="0" smtClean="0">
                <a:solidFill>
                  <a:srgbClr val="0033CC"/>
                </a:solidFill>
                <a:latin typeface="Times Armenian" pitchFamily="18" charset="0"/>
              </a:rPr>
              <a:t>      Это </a:t>
            </a:r>
            <a:r>
              <a:rPr lang="ru-RU" sz="3200" b="1" kern="0" dirty="0">
                <a:solidFill>
                  <a:srgbClr val="0033CC"/>
                </a:solidFill>
                <a:latin typeface="Times Armenian" pitchFamily="18" charset="0"/>
              </a:rPr>
              <a:t>время </a:t>
            </a:r>
            <a:r>
              <a:rPr lang="ru-RU" sz="3200" b="1" kern="0" dirty="0" smtClean="0">
                <a:solidFill>
                  <a:srgbClr val="0033CC"/>
                </a:solidFill>
                <a:latin typeface="Times Armenian" pitchFamily="18" charset="0"/>
              </a:rPr>
              <a:t>используется  </a:t>
            </a:r>
          </a:p>
          <a:p>
            <a:pPr marL="742950" indent="-742950">
              <a:defRPr/>
            </a:pPr>
            <a:r>
              <a:rPr lang="ru-RU" sz="3200" b="1" kern="0" dirty="0" smtClean="0">
                <a:solidFill>
                  <a:srgbClr val="0033CC"/>
                </a:solidFill>
                <a:latin typeface="Times Armenian" pitchFamily="18" charset="0"/>
              </a:rPr>
              <a:t> </a:t>
            </a:r>
            <a:r>
              <a:rPr lang="ru-RU" sz="3200" b="1" kern="0" dirty="0" smtClean="0">
                <a:solidFill>
                  <a:srgbClr val="0033CC"/>
                </a:solidFill>
                <a:latin typeface="Times Armenian" pitchFamily="18" charset="0"/>
              </a:rPr>
              <a:t>     </a:t>
            </a:r>
            <a:r>
              <a:rPr lang="ru-RU" sz="3200" b="1" kern="0" dirty="0" smtClean="0">
                <a:solidFill>
                  <a:srgbClr val="0033CC"/>
                </a:solidFill>
                <a:latin typeface="Times Armenian" pitchFamily="18" charset="0"/>
              </a:rPr>
              <a:t>лидерами отдела личного служения. </a:t>
            </a:r>
            <a:endParaRPr lang="en-US" sz="3200" b="1" kern="0" dirty="0">
              <a:solidFill>
                <a:srgbClr val="0033CC"/>
              </a:solidFill>
              <a:latin typeface="Times Armeni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350" y="1484784"/>
            <a:ext cx="8439150" cy="5411316"/>
          </a:xfrm>
        </p:spPr>
        <p:txBody>
          <a:bodyPr/>
          <a:lstStyle/>
          <a:p>
            <a:pPr lvl="1" algn="ctr" eaLnBrk="1" hangingPunct="1"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</a:rPr>
              <a:t>Субботняя</a:t>
            </a:r>
            <a:r>
              <a:rPr lang="ru-RU" sz="4400" b="1" dirty="0" smtClean="0">
                <a:solidFill>
                  <a:srgbClr val="0000FF"/>
                </a:solidFill>
                <a:latin typeface="Arial LatArm" pitchFamily="34" charset="0"/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</a:rPr>
              <a:t>школа</a:t>
            </a:r>
            <a:r>
              <a:rPr lang="ru-RU" sz="4400" b="1" dirty="0" smtClean="0">
                <a:solidFill>
                  <a:srgbClr val="0000FF"/>
                </a:solidFill>
                <a:latin typeface="Arial LatArm" pitchFamily="34" charset="0"/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</a:rPr>
              <a:t>должна быть</a:t>
            </a:r>
            <a:r>
              <a:rPr lang="ru-RU" sz="4400" b="1" dirty="0" smtClean="0">
                <a:solidFill>
                  <a:srgbClr val="0000FF"/>
                </a:solidFill>
                <a:latin typeface="Arial LatArm" pitchFamily="34" charset="0"/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</a:rPr>
              <a:t>одним</a:t>
            </a:r>
            <a:r>
              <a:rPr lang="ru-RU" sz="4400" b="1" dirty="0" smtClean="0">
                <a:solidFill>
                  <a:srgbClr val="0000FF"/>
                </a:solidFill>
                <a:latin typeface="Arial LatArm" pitchFamily="34" charset="0"/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</a:rPr>
              <a:t>из</a:t>
            </a:r>
          </a:p>
          <a:p>
            <a:pPr lvl="1" algn="ctr" eaLnBrk="1" hangingPunct="1"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</a:rPr>
              <a:t>величайших</a:t>
            </a:r>
            <a:r>
              <a:rPr lang="ru-RU" sz="4400" b="1" dirty="0" smtClean="0">
                <a:solidFill>
                  <a:srgbClr val="0000FF"/>
                </a:solidFill>
                <a:latin typeface="Arial LatArm" pitchFamily="34" charset="0"/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</a:rPr>
              <a:t>и</a:t>
            </a:r>
            <a:r>
              <a:rPr lang="ru-RU" sz="4400" b="1" dirty="0" smtClean="0">
                <a:solidFill>
                  <a:srgbClr val="0000FF"/>
                </a:solidFill>
                <a:latin typeface="Arial LatArm" pitchFamily="34" charset="0"/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</a:rPr>
              <a:t>наиболее</a:t>
            </a:r>
          </a:p>
          <a:p>
            <a:pPr lvl="1" algn="ctr" eaLnBrk="1" hangingPunct="1"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</a:rPr>
              <a:t>действенных</a:t>
            </a:r>
            <a:r>
              <a:rPr lang="ru-RU" sz="4400" b="1" dirty="0" smtClean="0">
                <a:solidFill>
                  <a:srgbClr val="0000FF"/>
                </a:solidFill>
                <a:latin typeface="Arial LatArm" pitchFamily="34" charset="0"/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</a:rPr>
              <a:t>средств</a:t>
            </a:r>
          </a:p>
          <a:p>
            <a:pPr lvl="1" algn="ctr" eaLnBrk="1" hangingPunct="1">
              <a:buFont typeface="Wingdings" pitchFamily="2" charset="2"/>
              <a:buNone/>
            </a:pP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</a:rPr>
              <a:t>приведения</a:t>
            </a:r>
            <a:r>
              <a:rPr lang="ru-RU" sz="4400" b="1" dirty="0" smtClean="0">
                <a:solidFill>
                  <a:srgbClr val="0000FF"/>
                </a:solidFill>
                <a:latin typeface="Arial LatArm" pitchFamily="34" charset="0"/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</a:rPr>
              <a:t>душ</a:t>
            </a:r>
            <a:r>
              <a:rPr lang="ru-RU" sz="4400" b="1" dirty="0" smtClean="0">
                <a:solidFill>
                  <a:srgbClr val="0000FF"/>
                </a:solidFill>
                <a:latin typeface="Arial LatArm" pitchFamily="34" charset="0"/>
              </a:rPr>
              <a:t>                                        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</a:rPr>
              <a:t>ко</a:t>
            </a:r>
            <a:r>
              <a:rPr lang="ru-RU" sz="4400" b="1" dirty="0" smtClean="0">
                <a:solidFill>
                  <a:srgbClr val="0000FF"/>
                </a:solidFill>
                <a:latin typeface="Arial LatArm" pitchFamily="34" charset="0"/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  <a:latin typeface="Times New Roman" pitchFamily="18" charset="0"/>
              </a:rPr>
              <a:t>Христу</a:t>
            </a:r>
            <a:r>
              <a:rPr lang="ru-RU" sz="4400" b="1" dirty="0" smtClean="0">
                <a:solidFill>
                  <a:srgbClr val="0000FF"/>
                </a:solidFill>
                <a:latin typeface="Arial LatArm" pitchFamily="34" charset="0"/>
              </a:rPr>
              <a:t>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0" y="0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/>
            </a:pPr>
            <a:r>
              <a:rPr lang="ru-RU" sz="3400" b="1" kern="0" dirty="0">
                <a:solidFill>
                  <a:srgbClr val="00B050"/>
                </a:solidFill>
                <a:latin typeface="Times New Roman" pitchFamily="18" charset="0"/>
              </a:rPr>
              <a:t>Советы</a:t>
            </a:r>
            <a:r>
              <a:rPr lang="ru-RU" sz="3400" b="1" kern="0" dirty="0">
                <a:solidFill>
                  <a:srgbClr val="00B050"/>
                </a:solidFill>
                <a:latin typeface="Arial LatArm" pitchFamily="34" charset="0"/>
              </a:rPr>
              <a:t> </a:t>
            </a:r>
            <a:r>
              <a:rPr lang="ru-RU" sz="3400" b="1" kern="0" dirty="0">
                <a:solidFill>
                  <a:srgbClr val="00B050"/>
                </a:solidFill>
                <a:latin typeface="Times New Roman" pitchFamily="18" charset="0"/>
              </a:rPr>
              <a:t>по</a:t>
            </a:r>
            <a:r>
              <a:rPr lang="ru-RU" sz="3400" b="1" kern="0" dirty="0">
                <a:solidFill>
                  <a:srgbClr val="00B050"/>
                </a:solidFill>
                <a:latin typeface="Arial LatArm" pitchFamily="34" charset="0"/>
              </a:rPr>
              <a:t> </a:t>
            </a:r>
            <a:r>
              <a:rPr lang="ru-RU" sz="3400" b="1" kern="0" dirty="0">
                <a:solidFill>
                  <a:srgbClr val="00B050"/>
                </a:solidFill>
                <a:latin typeface="Times New Roman" pitchFamily="18" charset="0"/>
              </a:rPr>
              <a:t>работе</a:t>
            </a:r>
            <a:r>
              <a:rPr lang="ru-RU" sz="3400" b="1" kern="0" dirty="0">
                <a:solidFill>
                  <a:srgbClr val="00B050"/>
                </a:solidFill>
                <a:latin typeface="Arial LatArm" pitchFamily="34" charset="0"/>
              </a:rPr>
              <a:t> </a:t>
            </a:r>
            <a:r>
              <a:rPr lang="ru-RU" sz="3400" b="1" kern="0" dirty="0">
                <a:solidFill>
                  <a:srgbClr val="00B050"/>
                </a:solidFill>
                <a:latin typeface="Times New Roman" pitchFamily="18" charset="0"/>
              </a:rPr>
              <a:t>субботней</a:t>
            </a:r>
            <a:r>
              <a:rPr lang="ru-RU" sz="3400" b="1" kern="0" dirty="0">
                <a:solidFill>
                  <a:srgbClr val="00B050"/>
                </a:solidFill>
                <a:latin typeface="Arial LatArm" pitchFamily="34" charset="0"/>
              </a:rPr>
              <a:t> </a:t>
            </a:r>
            <a:r>
              <a:rPr lang="ru-RU" sz="3400" b="1" kern="0" dirty="0">
                <a:solidFill>
                  <a:srgbClr val="00B050"/>
                </a:solidFill>
                <a:latin typeface="Times New Roman" pitchFamily="18" charset="0"/>
              </a:rPr>
              <a:t>школы</a:t>
            </a:r>
            <a:r>
              <a:rPr lang="ru-RU" sz="3400" b="1" kern="0" dirty="0">
                <a:solidFill>
                  <a:srgbClr val="00B050"/>
                </a:solidFill>
                <a:latin typeface="Arial LatArm" pitchFamily="34" charset="0"/>
              </a:rPr>
              <a:t>,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22238"/>
            <a:ext cx="8262966" cy="563562"/>
          </a:xfrm>
        </p:spPr>
        <p:txBody>
          <a:bodyPr/>
          <a:lstStyle/>
          <a:p>
            <a:pPr algn="ctr" eaLnBrk="1" hangingPunct="1"/>
            <a:r>
              <a:rPr lang="ru-RU" sz="3600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ОТДЕЛА ЛС</a:t>
            </a:r>
            <a:endParaRPr lang="en-US" sz="360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611560" y="1004910"/>
            <a:ext cx="807524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42950" indent="-742950">
              <a:defRPr/>
            </a:pPr>
            <a:r>
              <a:rPr lang="ru-RU" sz="3600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Отдел </a:t>
            </a:r>
            <a:r>
              <a:rPr lang="ru-RU" sz="32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ЛС координирует евангельскую работу всех </a:t>
            </a: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отделов и членов </a:t>
            </a:r>
            <a:r>
              <a:rPr lang="ru-RU" sz="32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церкви</a:t>
            </a: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defRPr/>
            </a:pPr>
            <a:endParaRPr lang="ru-RU" sz="32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defRPr/>
            </a:pP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  Для </a:t>
            </a:r>
            <a:r>
              <a:rPr lang="ru-RU" sz="32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этого используются встречи, собрания и малые группы</a:t>
            </a: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defRPr/>
            </a:pPr>
            <a:endParaRPr lang="ru-RU" sz="32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defRPr/>
            </a:pP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3.  Члены </a:t>
            </a:r>
            <a:r>
              <a:rPr lang="ru-RU" sz="32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церкви обучаются принципам личного </a:t>
            </a:r>
            <a:r>
              <a:rPr lang="ru-RU" sz="32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евангелизма</a:t>
            </a:r>
            <a:r>
              <a:rPr lang="ru-RU" sz="3600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22238"/>
            <a:ext cx="8262966" cy="563562"/>
          </a:xfrm>
        </p:spPr>
        <p:txBody>
          <a:bodyPr/>
          <a:lstStyle/>
          <a:p>
            <a:pPr algn="ctr" eaLnBrk="1" hangingPunct="1"/>
            <a:r>
              <a:rPr lang="ru-RU" sz="3600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ОТДЕЛА ЛС</a:t>
            </a:r>
            <a:endParaRPr lang="en-US" sz="360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323528" y="980728"/>
            <a:ext cx="8373616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42950" indent="-742950">
              <a:defRPr/>
            </a:pP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</a:rPr>
              <a:t>   4. </a:t>
            </a: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повестку дня встречи отдела </a:t>
            </a:r>
            <a:endParaRPr lang="ru-RU" sz="3200" b="1" kern="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defRPr/>
            </a:pP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личного служения </a:t>
            </a: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32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включить духовные </a:t>
            </a: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размышления, </a:t>
            </a:r>
            <a:r>
              <a:rPr lang="ru-RU" sz="32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преподавание принципов </a:t>
            </a:r>
            <a:r>
              <a:rPr lang="ru-RU" sz="32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благовестия</a:t>
            </a:r>
            <a:r>
              <a:rPr lang="ru-RU" sz="32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опыты </a:t>
            </a:r>
            <a:r>
              <a:rPr lang="ru-RU" sz="3200" b="1" kern="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благовестия</a:t>
            </a:r>
            <a:r>
              <a:rPr lang="ru-RU" sz="32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молитвы и </a:t>
            </a:r>
            <a:r>
              <a:rPr lang="ru-RU" sz="32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организационные вопросы.</a:t>
            </a:r>
            <a:endParaRPr lang="en-US" sz="32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22238"/>
            <a:ext cx="8262966" cy="563562"/>
          </a:xfrm>
        </p:spPr>
        <p:txBody>
          <a:bodyPr/>
          <a:lstStyle/>
          <a:p>
            <a:pPr algn="ctr" eaLnBrk="1" hangingPunct="1"/>
            <a:r>
              <a:rPr lang="ru-RU" sz="3600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ОТДЕЛА ЛС</a:t>
            </a:r>
            <a:endParaRPr lang="en-US" sz="360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827584" y="990600"/>
            <a:ext cx="7859216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42950" indent="-742950">
              <a:defRPr/>
            </a:pPr>
            <a:r>
              <a:rPr lang="ru-RU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5.  Отдел </a:t>
            </a:r>
            <a:r>
              <a:rPr lang="ru-RU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ЛС обучает членов церкви принципам </a:t>
            </a:r>
            <a:r>
              <a:rPr lang="ru-RU" sz="3600" b="1" kern="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благовестия</a:t>
            </a:r>
            <a:r>
              <a:rPr lang="ru-RU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defRPr/>
            </a:pPr>
            <a:endParaRPr lang="ru-RU" sz="36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defRPr/>
            </a:pPr>
            <a:r>
              <a:rPr lang="ru-RU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6.  Необходимо </a:t>
            </a:r>
            <a:r>
              <a:rPr lang="ru-RU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пройти доктрины с членами церкви</a:t>
            </a:r>
            <a:r>
              <a:rPr lang="ru-RU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defRPr/>
            </a:pPr>
            <a:endParaRPr lang="ru-RU" sz="36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defRPr/>
            </a:pPr>
            <a:r>
              <a:rPr lang="ru-RU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7.  Члены </a:t>
            </a:r>
            <a:r>
              <a:rPr lang="ru-RU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церкви знакомятся также с уроками.</a:t>
            </a:r>
            <a:endParaRPr lang="en-US" sz="36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22238"/>
            <a:ext cx="8262966" cy="563562"/>
          </a:xfrm>
        </p:spPr>
        <p:txBody>
          <a:bodyPr/>
          <a:lstStyle/>
          <a:p>
            <a:pPr algn="ctr" eaLnBrk="1" hangingPunct="1"/>
            <a:r>
              <a:rPr lang="ru-RU" sz="3600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ОТДЕЛА ЛС</a:t>
            </a:r>
            <a:endParaRPr lang="en-US" sz="360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755576" y="990600"/>
            <a:ext cx="7931224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42950" indent="-742950">
              <a:buAutoNum type="arabicPeriod" startAt="8"/>
              <a:defRPr/>
            </a:pPr>
            <a:r>
              <a:rPr lang="ru-RU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Отдел </a:t>
            </a:r>
            <a:r>
              <a:rPr lang="ru-RU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ЛС организует </a:t>
            </a:r>
            <a:endParaRPr lang="ru-RU" sz="3600" b="1" kern="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defRPr/>
            </a:pPr>
            <a:r>
              <a:rPr lang="ru-RU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членами церкви </a:t>
            </a:r>
            <a:r>
              <a:rPr lang="ru-RU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библ. уроков </a:t>
            </a:r>
            <a:r>
              <a:rPr lang="ru-RU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миссионерских малых группах (ММГ</a:t>
            </a:r>
            <a:r>
              <a:rPr lang="ru-RU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742950" indent="-742950">
              <a:defRPr/>
            </a:pPr>
            <a:endParaRPr lang="ru-RU" sz="36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defRPr/>
            </a:pPr>
            <a:r>
              <a:rPr lang="ru-RU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9.  Все члены побуждаются </a:t>
            </a:r>
            <a:r>
              <a:rPr lang="ru-RU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проводить библ. уроки </a:t>
            </a:r>
            <a:r>
              <a:rPr lang="ru-RU" sz="3600" b="1" kern="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(1+1).</a:t>
            </a:r>
            <a:endParaRPr lang="en-US" sz="36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88640"/>
            <a:ext cx="8196266" cy="374898"/>
          </a:xfrm>
        </p:spPr>
        <p:txBody>
          <a:bodyPr/>
          <a:lstStyle/>
          <a:p>
            <a:pPr algn="ctr" eaLnBrk="1" hangingPunct="1"/>
            <a:r>
              <a:rPr lang="ru-RU" sz="3600" i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НАЙТИ ЛЮДЕЙ?</a:t>
            </a:r>
            <a:endParaRPr lang="en-US" sz="3600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gray">
          <a:xfrm>
            <a:off x="683568" y="785794"/>
            <a:ext cx="8003232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742950" indent="-742950">
              <a:buFont typeface="+mj-lt"/>
              <a:buAutoNum type="arabicPeriod"/>
              <a:defRPr/>
            </a:pPr>
            <a:r>
              <a:rPr lang="ru-RU" sz="3600" b="1" kern="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Есть предмет в УВЕС: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3600" b="1" dirty="0" err="1" smtClean="0">
                <a:solidFill>
                  <a:srgbClr val="00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Благовестие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через библейские уроки», в котором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подробно рассматриваются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вопросы как найти людей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как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преподавать библейские уроки.</a:t>
            </a:r>
          </a:p>
          <a:p>
            <a:pPr marL="742950" indent="-742950">
              <a:defRPr/>
            </a:pPr>
            <a:endParaRPr lang="ru-RU" sz="3600" b="1" dirty="0" smtClean="0">
              <a:solidFill>
                <a:srgbClr val="0033CC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742950" indent="-742950">
              <a:defRPr/>
            </a:pP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  Здесь 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же просто перечислим то, что уже проходили в УВЕС.</a:t>
            </a:r>
            <a:endParaRPr lang="en-US" sz="3600" b="1" kern="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db2004119gl">
  <a:themeElements>
    <a:clrScheme name="sample 2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2D7ACF"/>
      </a:accent1>
      <a:accent2>
        <a:srgbClr val="99CC00"/>
      </a:accent2>
      <a:accent3>
        <a:srgbClr val="FFFFFF"/>
      </a:accent3>
      <a:accent4>
        <a:srgbClr val="0D345F"/>
      </a:accent4>
      <a:accent5>
        <a:srgbClr val="ADBEE4"/>
      </a:accent5>
      <a:accent6>
        <a:srgbClr val="8AB900"/>
      </a:accent6>
      <a:hlink>
        <a:srgbClr val="5AABCC"/>
      </a:hlink>
      <a:folHlink>
        <a:srgbClr val="BD9E6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F52C0"/>
        </a:dk1>
        <a:lt1>
          <a:srgbClr val="FFFFFF"/>
        </a:lt1>
        <a:dk2>
          <a:srgbClr val="000000"/>
        </a:dk2>
        <a:lt2>
          <a:srgbClr val="D6E1E2"/>
        </a:lt2>
        <a:accent1>
          <a:srgbClr val="E38B55"/>
        </a:accent1>
        <a:accent2>
          <a:srgbClr val="CB81D5"/>
        </a:accent2>
        <a:accent3>
          <a:srgbClr val="FFFFFF"/>
        </a:accent3>
        <a:accent4>
          <a:srgbClr val="1945A4"/>
        </a:accent4>
        <a:accent5>
          <a:srgbClr val="EFC4B4"/>
        </a:accent5>
        <a:accent6>
          <a:srgbClr val="B874C1"/>
        </a:accent6>
        <a:hlink>
          <a:srgbClr val="705FC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2D7ACF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DBEE4"/>
        </a:accent5>
        <a:accent6>
          <a:srgbClr val="8AB900"/>
        </a:accent6>
        <a:hlink>
          <a:srgbClr val="5AABCC"/>
        </a:hlink>
        <a:folHlink>
          <a:srgbClr val="BD9E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2163"/>
        </a:dk1>
        <a:lt1>
          <a:srgbClr val="FFFFFF"/>
        </a:lt1>
        <a:dk2>
          <a:srgbClr val="000000"/>
        </a:dk2>
        <a:lt2>
          <a:srgbClr val="CCD8DA"/>
        </a:lt2>
        <a:accent1>
          <a:srgbClr val="4067CA"/>
        </a:accent1>
        <a:accent2>
          <a:srgbClr val="00B4B0"/>
        </a:accent2>
        <a:accent3>
          <a:srgbClr val="FFFFFF"/>
        </a:accent3>
        <a:accent4>
          <a:srgbClr val="191B53"/>
        </a:accent4>
        <a:accent5>
          <a:srgbClr val="AFB8E1"/>
        </a:accent5>
        <a:accent6>
          <a:srgbClr val="00A39F"/>
        </a:accent6>
        <a:hlink>
          <a:srgbClr val="6DB1DF"/>
        </a:hlink>
        <a:folHlink>
          <a:srgbClr val="9292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419</Words>
  <Application>Microsoft Office PowerPoint</Application>
  <PresentationFormat>Экран (4:3)</PresentationFormat>
  <Paragraphs>86</Paragraphs>
  <Slides>14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1_Default Design</vt:lpstr>
      <vt:lpstr>cdb2004119gl</vt:lpstr>
      <vt:lpstr>1_Тема Office</vt:lpstr>
      <vt:lpstr>Слайд 1</vt:lpstr>
      <vt:lpstr>Слайд 2</vt:lpstr>
      <vt:lpstr>СУББОТНЯЯ  ШКОЛА</vt:lpstr>
      <vt:lpstr>Слайд 4</vt:lpstr>
      <vt:lpstr>РАБОТА ОТДЕЛА ЛС</vt:lpstr>
      <vt:lpstr>РАБОТА ОТДЕЛА ЛС</vt:lpstr>
      <vt:lpstr>РАБОТА ОТДЕЛА ЛС</vt:lpstr>
      <vt:lpstr>РАБОТА ОТДЕЛА ЛС</vt:lpstr>
      <vt:lpstr>КАК НАЙТИ ЛЮДЕЙ?</vt:lpstr>
      <vt:lpstr>РАЗНЫЕ МЕТОДЫ</vt:lpstr>
      <vt:lpstr>КАК НАЙТИ ЛЮДЕЙ?</vt:lpstr>
      <vt:lpstr>КАК НАЙТИ ЛЮДЕЙ?</vt:lpstr>
      <vt:lpstr>КООРДИНАТОР ИНТЕРЕСОВ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Pavel Sargsyan</dc:creator>
  <cp:lastModifiedBy>vkotov</cp:lastModifiedBy>
  <cp:revision>27</cp:revision>
  <dcterms:created xsi:type="dcterms:W3CDTF">2014-01-23T14:03:00Z</dcterms:created>
  <dcterms:modified xsi:type="dcterms:W3CDTF">2014-10-28T13:18:11Z</dcterms:modified>
</cp:coreProperties>
</file>