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15"/>
  </p:notesMasterIdLst>
  <p:sldIdLst>
    <p:sldId id="481" r:id="rId3"/>
    <p:sldId id="439" r:id="rId4"/>
    <p:sldId id="459" r:id="rId5"/>
    <p:sldId id="460" r:id="rId6"/>
    <p:sldId id="520" r:id="rId7"/>
    <p:sldId id="521" r:id="rId8"/>
    <p:sldId id="522" r:id="rId9"/>
    <p:sldId id="523" r:id="rId10"/>
    <p:sldId id="524" r:id="rId11"/>
    <p:sldId id="525" r:id="rId12"/>
    <p:sldId id="526" r:id="rId13"/>
    <p:sldId id="4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10" autoAdjust="0"/>
    <p:restoredTop sz="87563"/>
  </p:normalViewPr>
  <p:slideViewPr>
    <p:cSldViewPr snapToGrid="0">
      <p:cViewPr varScale="1">
        <p:scale>
          <a:sx n="80" d="100"/>
          <a:sy n="80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-282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514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84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39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Нам нужно самим правильно изучать Святой Писание и правильно обучать людей. Изучение Библии по урокам – это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наил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учший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метод воспитания людей правильно исследовать Библию, применяя правильные библейские методы.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Призовите людей проводить библейские уроки.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Проведите короткий семинар-тренинг как проводить библейские уроки.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4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известном фильме «Побег из тюрьмы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Шоушенг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главный герой Эндрю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Дюрейн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попадает несправедливо в тюрьму и прорыв канал в стене сбегает. Начальник тюрьмы был человеком нечестным, но часто цитировал Библию. Однажды он увидел в руках у Эндрю Библию 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похвалил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того, саркастически произнеся: «Спасение находится внутри». Начальник тюрьмы не знал, что Эндрю, сделав вырез в страницах Библии, прятал там маленький альпинистский молоточек, с помощью которого он каждый день прорывал путь к побегу. Когда Эндрю сбежал, он оставил на столе начальника тюрьмы Библию и записку, в которой было написано: «Вы были правы. Спасение находится внутри».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Многие люди используют Библию очень своеобразно. Многие читают ее, но истолковывают и применяют по своему усмотрению.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Тема 5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«Исследуйте Писание: принципы толкования и преподавания Библии» (опыт христиан</a:t>
            </a:r>
            <a:r>
              <a:rPr lang="ru-RU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Верии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7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98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3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74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87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УРОК: Когда мы изучаем с людьми библейские уроки, нужно максимально позволить говорить Библии. Никакие комментарии учителя не могут сравниться с Библией. Поэтому главный метод библейских уроков – читать Библию и находить ответы.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977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24F6FB-F35B-46A7-8F41-D2A66BB71E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03.09.2022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8" r="19553" b="7280"/>
          <a:stretch/>
        </p:blipFill>
        <p:spPr>
          <a:xfrm>
            <a:off x="231230" y="0"/>
            <a:ext cx="6493098" cy="6866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9271" y="2047943"/>
            <a:ext cx="4868656" cy="2335193"/>
          </a:xfrm>
        </p:spPr>
        <p:txBody>
          <a:bodyPr rtlCol="0"/>
          <a:lstStyle/>
          <a:p>
            <a:pPr algn="ctr"/>
            <a:r>
              <a:rPr lang="ru-RU" sz="5400" b="1" dirty="0"/>
              <a:t>Библия говорит сегодня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223932" y="0"/>
            <a:ext cx="5872068" cy="686684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6534" y="107578"/>
            <a:ext cx="1625055" cy="16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3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dirty="0">
                <a:latin typeface="Corbel" panose="020B0503020204020204" pitchFamily="34" charset="0"/>
              </a:rPr>
              <a:t>Solo fide</a:t>
            </a: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Христиане </a:t>
            </a:r>
            <a:r>
              <a:rPr lang="ru-RU" sz="3600" dirty="0" err="1">
                <a:latin typeface="Corbel" panose="020B0503020204020204" pitchFamily="34" charset="0"/>
              </a:rPr>
              <a:t>Верии</a:t>
            </a:r>
            <a:r>
              <a:rPr lang="ru-RU" sz="3600" dirty="0">
                <a:latin typeface="Corbel" panose="020B0503020204020204" pitchFamily="34" charset="0"/>
              </a:rPr>
              <a:t> «</a:t>
            </a:r>
            <a:r>
              <a:rPr lang="ru-RU" sz="3600" i="1" dirty="0">
                <a:latin typeface="Corbel" panose="020B0503020204020204" pitchFamily="34" charset="0"/>
              </a:rPr>
              <a:t>приняли Слово</a:t>
            </a:r>
            <a:r>
              <a:rPr lang="ru-RU" sz="3600" dirty="0">
                <a:latin typeface="Corbel" panose="020B0503020204020204" pitchFamily="34" charset="0"/>
              </a:rPr>
              <a:t>», но также исследовали. Необходимо растворять Слово Библии верой.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Принципы толкования и преподавания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52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dirty="0">
                <a:latin typeface="Corbel" panose="020B0503020204020204" pitchFamily="34" charset="0"/>
              </a:rPr>
              <a:t>Solo Christi</a:t>
            </a:r>
            <a:endParaRPr lang="ru-RU" sz="3600" b="1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Все Писание </a:t>
            </a:r>
            <a:r>
              <a:rPr lang="ru-RU" sz="3600" dirty="0" err="1">
                <a:latin typeface="Corbel" panose="020B0503020204020204" pitchFamily="34" charset="0"/>
              </a:rPr>
              <a:t>христоцентрично</a:t>
            </a:r>
            <a:r>
              <a:rPr lang="ru-RU" sz="3600" dirty="0">
                <a:latin typeface="Corbel" panose="020B0503020204020204" pitchFamily="34" charset="0"/>
              </a:rPr>
              <a:t>. Необходимо видеть и находить Христа во всей Библии. Обретение Иисуса в сердце – это главная цель исследования Библии.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Принципы толкования и преподавания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6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981200"/>
            <a:ext cx="9532991" cy="4276159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3600" dirty="0">
              <a:latin typeface="Corbel" panose="020B0503020204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397565" y="159668"/>
            <a:ext cx="9722095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800" kern="0" dirty="0">
                <a:latin typeface="Corbel" panose="020B0503020204020204" pitchFamily="34" charset="0"/>
              </a:rPr>
              <a:t>ПРИЗЫВ</a:t>
            </a:r>
            <a:endParaRPr kumimoji="0" lang="ru-RU" sz="4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2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4" y="272160"/>
            <a:ext cx="4899147" cy="630009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272160"/>
            <a:ext cx="5451174" cy="63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4" t="44533" r="52" b="26056"/>
          <a:stretch/>
        </p:blipFill>
        <p:spPr>
          <a:xfrm>
            <a:off x="0" y="4631317"/>
            <a:ext cx="10478814" cy="2226684"/>
          </a:xfrm>
          <a:prstGeom prst="rect">
            <a:avLst/>
          </a:prstGeom>
        </p:spPr>
      </p:pic>
      <p:grpSp>
        <p:nvGrpSpPr>
          <p:cNvPr id="8" name="Группа 7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0" y="4631317"/>
            <a:ext cx="10496550" cy="2226684"/>
            <a:chOff x="270277" y="0"/>
            <a:chExt cx="6208649" cy="6858000"/>
          </a:xfrm>
        </p:grpSpPr>
        <p:sp>
          <p:nvSpPr>
            <p:cNvPr id="10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 txBox="1">
            <a:spLocks/>
          </p:cNvSpPr>
          <p:nvPr/>
        </p:nvSpPr>
        <p:spPr>
          <a:xfrm>
            <a:off x="2824284" y="210218"/>
            <a:ext cx="4868656" cy="1382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4800" kern="0" dirty="0">
                <a:solidFill>
                  <a:srgbClr val="B2606E"/>
                </a:solidFill>
                <a:latin typeface="Corbel" panose="020B0503020204020204" pitchFamily="34" charset="0"/>
              </a:rPr>
              <a:t>Тема 5.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35622" y="2211896"/>
            <a:ext cx="80253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latin typeface="Corbel" panose="020B0503020204020204" pitchFamily="34" charset="0"/>
              </a:rPr>
              <a:t>ИССЛЕДУЙТЕ ПИСАНИЕ</a:t>
            </a:r>
            <a:r>
              <a:rPr lang="ru-RU" sz="6000" b="1" dirty="0">
                <a:latin typeface="Corbel" panose="020B0503020204020204" pitchFamily="34" charset="0"/>
              </a:rPr>
              <a:t/>
            </a:r>
            <a:br>
              <a:rPr lang="ru-RU" sz="6000" b="1" dirty="0">
                <a:latin typeface="Corbel" panose="020B0503020204020204" pitchFamily="34" charset="0"/>
              </a:rPr>
            </a:br>
            <a:r>
              <a:rPr lang="ru-RU" sz="4000" dirty="0" err="1">
                <a:latin typeface="Corbel" panose="020B0503020204020204" pitchFamily="34" charset="0"/>
              </a:rPr>
              <a:t>Деян</a:t>
            </a:r>
            <a:r>
              <a:rPr lang="ru-RU" sz="4000" dirty="0">
                <a:latin typeface="Corbel" panose="020B0503020204020204" pitchFamily="34" charset="0"/>
              </a:rPr>
              <a:t>. 17:11</a:t>
            </a:r>
            <a:endParaRPr lang="ru-RU" sz="4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347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Христос призывал не просто читать, но исследовать Писание. 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В чём отличие чтения от исследования?</a:t>
            </a: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Что такое исследование Библии? Каковы правила и принципы?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I. Чтение и исследование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2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Апостол Павел проповедовал в греческих городах </a:t>
            </a:r>
            <a:r>
              <a:rPr lang="ru-RU" sz="3600" dirty="0" err="1">
                <a:latin typeface="Corbel" panose="020B0503020204020204" pitchFamily="34" charset="0"/>
              </a:rPr>
              <a:t>Верии</a:t>
            </a:r>
            <a:r>
              <a:rPr lang="ru-RU" sz="3600" dirty="0">
                <a:latin typeface="Corbel" panose="020B0503020204020204" pitchFamily="34" charset="0"/>
              </a:rPr>
              <a:t> и Фессалониках </a:t>
            </a:r>
            <a:r>
              <a:rPr lang="ru-RU" dirty="0">
                <a:latin typeface="Corbel" panose="020B0503020204020204" pitchFamily="34" charset="0"/>
              </a:rPr>
              <a:t>(</a:t>
            </a:r>
            <a:r>
              <a:rPr lang="ru-RU" b="1" dirty="0" err="1">
                <a:latin typeface="Corbel" panose="020B0503020204020204" pitchFamily="34" charset="0"/>
              </a:rPr>
              <a:t>Деян</a:t>
            </a:r>
            <a:r>
              <a:rPr lang="ru-RU" b="1" dirty="0">
                <a:latin typeface="Corbel" panose="020B0503020204020204" pitchFamily="34" charset="0"/>
              </a:rPr>
              <a:t>. 17</a:t>
            </a:r>
            <a:r>
              <a:rPr lang="ru-RU" dirty="0">
                <a:latin typeface="Corbel" panose="020B0503020204020204" pitchFamily="34" charset="0"/>
              </a:rPr>
              <a:t>)</a:t>
            </a:r>
            <a:r>
              <a:rPr lang="ru-RU" sz="3600" dirty="0">
                <a:latin typeface="Corbel" panose="020B0503020204020204" pitchFamily="34" charset="0"/>
              </a:rPr>
              <a:t>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Библия подчеркивает, что христиане в </a:t>
            </a:r>
            <a:r>
              <a:rPr lang="ru-RU" sz="3600" dirty="0" err="1">
                <a:latin typeface="Corbel" panose="020B0503020204020204" pitchFamily="34" charset="0"/>
              </a:rPr>
              <a:t>Верии</a:t>
            </a:r>
            <a:r>
              <a:rPr lang="ru-RU" sz="3600" dirty="0">
                <a:latin typeface="Corbel" panose="020B0503020204020204" pitchFamily="34" charset="0"/>
              </a:rPr>
              <a:t> оказались более мудрыми (</a:t>
            </a:r>
            <a:r>
              <a:rPr lang="ru-RU" sz="3600" i="1" dirty="0" err="1">
                <a:latin typeface="Corbel" panose="020B0503020204020204" pitchFamily="34" charset="0"/>
              </a:rPr>
              <a:t>благомысленными</a:t>
            </a:r>
            <a:r>
              <a:rPr lang="ru-RU" sz="3600" dirty="0">
                <a:latin typeface="Corbel" panose="020B0503020204020204" pitchFamily="34" charset="0"/>
              </a:rPr>
              <a:t> (</a:t>
            </a:r>
            <a:r>
              <a:rPr lang="ru-RU" sz="3600" dirty="0" err="1">
                <a:latin typeface="Corbel" panose="020B0503020204020204" pitchFamily="34" charset="0"/>
              </a:rPr>
              <a:t>син</a:t>
            </a:r>
            <a:r>
              <a:rPr lang="ru-RU" sz="3600" dirty="0">
                <a:latin typeface="Corbel" panose="020B0503020204020204" pitchFamily="34" charset="0"/>
              </a:rPr>
              <a:t>. пер.), </a:t>
            </a:r>
            <a:r>
              <a:rPr lang="ru-RU" sz="3600" i="1" dirty="0">
                <a:latin typeface="Corbel" panose="020B0503020204020204" pitchFamily="34" charset="0"/>
              </a:rPr>
              <a:t>благородными</a:t>
            </a:r>
            <a:r>
              <a:rPr lang="ru-RU" sz="3600" dirty="0">
                <a:latin typeface="Corbel" panose="020B0503020204020204" pitchFamily="34" charset="0"/>
              </a:rPr>
              <a:t> (перевод </a:t>
            </a:r>
            <a:r>
              <a:rPr lang="ru-RU" sz="3600" dirty="0" err="1">
                <a:latin typeface="Corbel" panose="020B0503020204020204" pitchFamily="34" charset="0"/>
              </a:rPr>
              <a:t>Кассиана</a:t>
            </a:r>
            <a:r>
              <a:rPr lang="ru-RU" sz="3600" dirty="0">
                <a:latin typeface="Corbel" panose="020B0503020204020204" pitchFamily="34" charset="0"/>
              </a:rPr>
              <a:t>), </a:t>
            </a:r>
            <a:r>
              <a:rPr lang="ru-RU" sz="3600" i="1" dirty="0">
                <a:latin typeface="Corbel" panose="020B0503020204020204" pitchFamily="34" charset="0"/>
              </a:rPr>
              <a:t>открытыми</a:t>
            </a:r>
            <a:r>
              <a:rPr lang="ru-RU" sz="3600" dirty="0">
                <a:latin typeface="Corbel" panose="020B0503020204020204" pitchFamily="34" charset="0"/>
              </a:rPr>
              <a:t> (перевод </a:t>
            </a:r>
            <a:r>
              <a:rPr lang="ru-RU" sz="3600" dirty="0" err="1">
                <a:latin typeface="Corbel" panose="020B0503020204020204" pitchFamily="34" charset="0"/>
              </a:rPr>
              <a:t>Инст</a:t>
            </a:r>
            <a:r>
              <a:rPr lang="ru-RU" sz="3600" dirty="0">
                <a:latin typeface="Corbel" panose="020B0503020204020204" pitchFamily="34" charset="0"/>
              </a:rPr>
              <a:t>. пер.)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Опыт христиан </a:t>
            </a:r>
            <a:r>
              <a:rPr lang="ru-RU" sz="3600" kern="0" dirty="0" err="1">
                <a:latin typeface="Corbel" panose="020B0503020204020204" pitchFamily="34" charset="0"/>
              </a:rPr>
              <a:t>Верии</a:t>
            </a:r>
            <a:r>
              <a:rPr lang="ru-RU" sz="3600" kern="0" dirty="0">
                <a:latin typeface="Corbel" panose="020B0503020204020204" pitchFamily="34" charset="0"/>
              </a:rPr>
              <a:t/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Деян</a:t>
            </a:r>
            <a:r>
              <a:rPr lang="ru-RU" sz="3200" b="0" kern="0" dirty="0">
                <a:latin typeface="Corbel" panose="020B0503020204020204" pitchFamily="34" charset="0"/>
              </a:rPr>
              <a:t>. 17:10-11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653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Такая характеристика дана христианам </a:t>
            </a:r>
            <a:r>
              <a:rPr lang="ru-RU" sz="3600" dirty="0" err="1">
                <a:latin typeface="Corbel" panose="020B0503020204020204" pitchFamily="34" charset="0"/>
              </a:rPr>
              <a:t>Верии</a:t>
            </a:r>
            <a:r>
              <a:rPr lang="ru-RU" sz="3600" dirty="0">
                <a:latin typeface="Corbel" panose="020B0503020204020204" pitchFamily="34" charset="0"/>
              </a:rPr>
              <a:t> из-за их отношения к изучению Писания.</a:t>
            </a: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Павел был авторитетным проповедником. Однако даже его проповедь подвергалась анализу.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Опыт христиан </a:t>
            </a:r>
            <a:r>
              <a:rPr lang="ru-RU" sz="3600" kern="0" dirty="0" err="1">
                <a:latin typeface="Corbel" panose="020B0503020204020204" pitchFamily="34" charset="0"/>
              </a:rPr>
              <a:t>Верии</a:t>
            </a:r>
            <a:r>
              <a:rPr lang="ru-RU" sz="3600" kern="0" dirty="0">
                <a:latin typeface="Corbel" panose="020B0503020204020204" pitchFamily="34" charset="0"/>
              </a:rPr>
              <a:t/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Деян</a:t>
            </a:r>
            <a:r>
              <a:rPr lang="ru-RU" sz="3200" b="0" kern="0" dirty="0">
                <a:latin typeface="Corbel" panose="020B0503020204020204" pitchFamily="34" charset="0"/>
              </a:rPr>
              <a:t>. 17:10-11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72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4000" dirty="0">
                <a:latin typeface="Corbel" panose="020B0503020204020204" pitchFamily="34" charset="0"/>
              </a:rPr>
              <a:t>Метод </a:t>
            </a:r>
            <a:r>
              <a:rPr lang="ru-RU" sz="4000" dirty="0" err="1">
                <a:latin typeface="Corbel" panose="020B0503020204020204" pitchFamily="34" charset="0"/>
              </a:rPr>
              <a:t>верийских</a:t>
            </a:r>
            <a:r>
              <a:rPr lang="ru-RU" sz="4000" dirty="0">
                <a:latin typeface="Corbel" panose="020B0503020204020204" pitchFamily="34" charset="0"/>
              </a:rPr>
              <a:t> христиан: принимать Слово, но дома исследовать его; делать это ежедневно.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</a:t>
            </a:r>
            <a:r>
              <a:rPr lang="ru-RU" sz="3600" kern="0" dirty="0">
                <a:latin typeface="Corbel" panose="020B0503020204020204" pitchFamily="34" charset="0"/>
              </a:rPr>
              <a:t>. Опыт христиан </a:t>
            </a:r>
            <a:r>
              <a:rPr lang="ru-RU" sz="3600" kern="0" dirty="0" err="1">
                <a:latin typeface="Corbel" panose="020B0503020204020204" pitchFamily="34" charset="0"/>
              </a:rPr>
              <a:t>Верии</a:t>
            </a:r>
            <a:r>
              <a:rPr lang="ru-RU" sz="3600" kern="0" dirty="0">
                <a:latin typeface="Corbel" panose="020B0503020204020204" pitchFamily="34" charset="0"/>
              </a:rPr>
              <a:t/>
            </a:r>
            <a:br>
              <a:rPr lang="ru-RU" sz="3600" kern="0" dirty="0">
                <a:latin typeface="Corbel" panose="020B0503020204020204" pitchFamily="34" charset="0"/>
              </a:rPr>
            </a:br>
            <a:r>
              <a:rPr lang="ru-RU" sz="3200" b="0" kern="0" dirty="0" err="1">
                <a:latin typeface="Corbel" panose="020B0503020204020204" pitchFamily="34" charset="0"/>
              </a:rPr>
              <a:t>Деян</a:t>
            </a:r>
            <a:r>
              <a:rPr lang="ru-RU" sz="3200" b="0" kern="0" dirty="0">
                <a:latin typeface="Corbel" panose="020B0503020204020204" pitchFamily="34" charset="0"/>
              </a:rPr>
              <a:t>. 17:10-11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38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dirty="0">
                <a:latin typeface="Corbel" panose="020B0503020204020204" pitchFamily="34" charset="0"/>
              </a:rPr>
              <a:t>Solo Scriptura</a:t>
            </a:r>
            <a:endParaRPr lang="ru-RU" sz="3600" b="1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Библия является единственным и самодостаточным авторитетом. Никакие предания не могут быть равными в авторитете с Библией.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Принципы толкования и преподавания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26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442" y="1745738"/>
            <a:ext cx="9532991" cy="451162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b="1" dirty="0">
                <a:latin typeface="Corbel" panose="020B0503020204020204" pitchFamily="34" charset="0"/>
              </a:rPr>
              <a:t>Scriptura solo </a:t>
            </a:r>
            <a:r>
              <a:rPr lang="en-US" sz="3600" b="1" dirty="0" err="1">
                <a:latin typeface="Corbel" panose="020B0503020204020204" pitchFamily="34" charset="0"/>
              </a:rPr>
              <a:t>ipsus</a:t>
            </a:r>
            <a:r>
              <a:rPr lang="en-US" sz="3600" b="1" dirty="0">
                <a:latin typeface="Corbel" panose="020B0503020204020204" pitchFamily="34" charset="0"/>
              </a:rPr>
              <a:t> </a:t>
            </a:r>
            <a:r>
              <a:rPr lang="en-US" sz="3600" b="1" dirty="0" err="1">
                <a:latin typeface="Corbel" panose="020B0503020204020204" pitchFamily="34" charset="0"/>
              </a:rPr>
              <a:t>interpres</a:t>
            </a:r>
            <a:endParaRPr lang="ru-RU" sz="3600" b="1" dirty="0">
              <a:latin typeface="Corbel" panose="020B0503020204020204" pitchFamily="34" charset="0"/>
            </a:endParaRPr>
          </a:p>
          <a:p>
            <a:pPr marL="1200150" lvl="1" indent="-742950">
              <a:buAutoNum type="alphaLcPeriod" startAt="2"/>
            </a:pPr>
            <a:endParaRPr lang="ru-RU" sz="3600" dirty="0">
              <a:latin typeface="Corbel" panose="020B0503020204020204" pitchFamily="34" charset="0"/>
            </a:endParaRPr>
          </a:p>
          <a:p>
            <a:pPr marL="457200" lvl="1" indent="0">
              <a:buNone/>
            </a:pPr>
            <a:r>
              <a:rPr lang="ru-RU" sz="3600" dirty="0">
                <a:latin typeface="Corbel" panose="020B0503020204020204" pitchFamily="34" charset="0"/>
              </a:rPr>
              <a:t>Библия толкует сама себя. Понимание библейских текстов надо искать в других библейских текстах, сравниваю их, сопоставляя и выявляя смысл.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310FFA0-0F2F-D867-9548-A14A21BECAAD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CC6EC-3038-86D9-8531-19C98587A88E}"/>
              </a:ext>
            </a:extLst>
          </p:cNvPr>
          <p:cNvSpPr txBox="1">
            <a:spLocks/>
          </p:cNvSpPr>
          <p:nvPr/>
        </p:nvSpPr>
        <p:spPr>
          <a:xfrm>
            <a:off x="1733550" y="159668"/>
            <a:ext cx="8386110" cy="12954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kern="0" dirty="0">
                <a:latin typeface="Corbel" panose="020B0503020204020204" pitchFamily="34" charset="0"/>
              </a:rPr>
              <a:t>I</a:t>
            </a:r>
            <a:r>
              <a:rPr lang="en-US" sz="3600" kern="0" dirty="0">
                <a:latin typeface="Corbel" panose="020B0503020204020204" pitchFamily="34" charset="0"/>
              </a:rPr>
              <a:t>II</a:t>
            </a:r>
            <a:r>
              <a:rPr lang="ru-RU" sz="3600" kern="0" dirty="0">
                <a:latin typeface="Corbel" panose="020B0503020204020204" pitchFamily="34" charset="0"/>
              </a:rPr>
              <a:t>. Принципы толкования и преподавания Библии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 pitchFamily="34" charset="0"/>
              <a:sym typeface="Helvetica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98E70A-A1DE-FEFA-B26F-59B2C4E7F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27" y="237150"/>
            <a:ext cx="968992" cy="9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10937"/>
      </p:ext>
    </p:extLst>
  </p:cSld>
  <p:clrMapOvr>
    <a:masterClrMapping/>
  </p:clrMapOvr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5976</TotalTime>
  <Words>514</Words>
  <Application>Microsoft Office PowerPoint</Application>
  <PresentationFormat>Широкоэкранный</PresentationFormat>
  <Paragraphs>53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Библия говорит сегодня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Жан</cp:lastModifiedBy>
  <cp:revision>49</cp:revision>
  <dcterms:created xsi:type="dcterms:W3CDTF">2022-04-26T13:08:03Z</dcterms:created>
  <dcterms:modified xsi:type="dcterms:W3CDTF">2022-09-03T06:55:22Z</dcterms:modified>
</cp:coreProperties>
</file>