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6" r:id="rId5"/>
    <p:sldId id="279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71" r:id="rId14"/>
    <p:sldId id="286" r:id="rId15"/>
    <p:sldId id="287" r:id="rId16"/>
    <p:sldId id="260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08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0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97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86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745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951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64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92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1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62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257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2047-0308-4A84-890D-822A47B33605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AADC-9102-47E4-897A-D5A71697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7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Pictures\Клипарт\УВЕС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51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91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5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: Делайте добрые дела с любовью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72816"/>
            <a:ext cx="36484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9"/>
            <a:ext cx="4546848" cy="3024336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Проявите искреннюю заинтересованность в человеке, окажите поддержку в трудную минуту, сделайте что-то приятное или помогите в чем-нибудь.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49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6: Свидетельствуйте о Христе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26822"/>
            <a:ext cx="3576398" cy="268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258816" cy="4425355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представиться такая возможность, расскажите о том, что Бог сделал и продолжает делать в вашей жизни.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78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7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: Приглашайте на различные встречи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96752"/>
            <a:ext cx="274911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258816" cy="4425355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навязчиво приглашайте человека, учитывая его интересы и потребности, на различные мероприятия церкви.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9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b="1" kern="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Шаги в благовестии ойкосу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91233" cy="9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1: Определите ваше окружение.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2: Молитесь за ваш ойкос.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3: Составьте портрет вашего ойкоса.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4: Поддерживайте дружеские отношения.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5: Делайте добрые дела с любовью.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6: Свидетельствуйте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Христе.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Шаг 7: Приглашайте на различные встречи.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98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b="1" kern="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Благовестие ойкосу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91233" cy="9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Согласно различным исследованиям в области роста церкви:</a:t>
            </a:r>
          </a:p>
          <a:p>
            <a:pPr algn="just">
              <a:buSzPct val="85000"/>
              <a:buFont typeface="Wingdings" pitchFamily="2" charset="2"/>
              <a:buChar char="Ü"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76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% христиан ответили, что на их решение принять Христа повлияли их родственники и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друзья.</a:t>
            </a:r>
          </a:p>
          <a:p>
            <a:pPr algn="just">
              <a:buSzPct val="85000"/>
              <a:buFont typeface="Wingdings" pitchFamily="2" charset="2"/>
              <a:buChar char="Ü"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67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% христиан адвентистов седьмого дня до своего обращения познакомились с церковью через соседей, друзей и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родственников.</a:t>
            </a:r>
          </a:p>
          <a:p>
            <a:pPr algn="just">
              <a:buSzPct val="85000"/>
              <a:buFont typeface="Wingdings" pitchFamily="2" charset="2"/>
              <a:buChar char="Ü"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% верующих решили присоединиться к церкви благодаря соседям, друзьям и родственникам.</a:t>
            </a:r>
          </a:p>
          <a:p>
            <a:pPr marL="0" indent="0">
              <a:buNone/>
            </a:pP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57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b="1" kern="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Благовестие ойкосу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91233" cy="9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большинство людей  приходят к вере?</a:t>
            </a:r>
          </a:p>
          <a:p>
            <a:pPr marL="0" indent="0" algn="ctr"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Большинство людей (от 57% до 76 %) становятся христианами благодаря родственным и дружеским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связям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8626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32" y="0"/>
            <a:ext cx="9149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941168"/>
            <a:ext cx="2952328" cy="1584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ОЙКОС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4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Pictures\Клипарт\УВЕС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51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874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31" y="0"/>
            <a:ext cx="9149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085184"/>
            <a:ext cx="3600400" cy="6755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РАБОТА С ОЙКОС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32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Близкий круг общения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Психологи отмечают, что круг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общения современного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человека составляет около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150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человек.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ишь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пять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 них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близкие друзья. Уилл Ридер,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психолог университета Халлама в Шеффилде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Великобритания) считает, что социальные сети создают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ощущение невероятно широкого круга контактов и большой легкости общения.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Однако, число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близких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друзей 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виртуальном мире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среднем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не превышает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пяти человек.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91233" cy="9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87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Кто входит в ваш ойкос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80000"/>
              <a:buNone/>
            </a:pPr>
            <a:endParaRPr lang="ru-RU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SzPct val="80000"/>
              <a:buFont typeface="Wingdings" pitchFamily="2" charset="2"/>
              <a:buChar char=""/>
            </a:pPr>
            <a:r>
              <a:rPr lang="ru-RU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Семья </a:t>
            </a:r>
            <a:r>
              <a:rPr lang="ru-RU" b="1" dirty="0">
                <a:latin typeface="Arial" pitchFamily="34" charset="0"/>
                <a:ea typeface="Verdana" pitchFamily="34" charset="0"/>
                <a:cs typeface="Arial" pitchFamily="34" charset="0"/>
              </a:rPr>
              <a:t>(родители или дети)</a:t>
            </a:r>
          </a:p>
          <a:p>
            <a:pPr>
              <a:buSzPct val="80000"/>
              <a:buFont typeface="Wingdings" pitchFamily="2" charset="2"/>
              <a:buChar char=""/>
            </a:pPr>
            <a:r>
              <a:rPr lang="ru-RU" b="1" dirty="0">
                <a:latin typeface="Arial" pitchFamily="34" charset="0"/>
                <a:ea typeface="Verdana" pitchFamily="34" charset="0"/>
                <a:cs typeface="Arial" pitchFamily="34" charset="0"/>
              </a:rPr>
              <a:t>Родственники</a:t>
            </a:r>
          </a:p>
          <a:p>
            <a:pPr>
              <a:buSzPct val="80000"/>
              <a:buFont typeface="Wingdings" pitchFamily="2" charset="2"/>
              <a:buChar char=""/>
            </a:pPr>
            <a:r>
              <a:rPr lang="ru-RU" b="1" dirty="0">
                <a:latin typeface="Arial" pitchFamily="34" charset="0"/>
                <a:ea typeface="Verdana" pitchFamily="34" charset="0"/>
                <a:cs typeface="Arial" pitchFamily="34" charset="0"/>
              </a:rPr>
              <a:t>Друзья</a:t>
            </a:r>
          </a:p>
          <a:p>
            <a:pPr>
              <a:buSzPct val="80000"/>
              <a:buFont typeface="Wingdings" pitchFamily="2" charset="2"/>
              <a:buChar char=""/>
            </a:pPr>
            <a:r>
              <a:rPr lang="ru-RU" b="1" dirty="0">
                <a:latin typeface="Arial" pitchFamily="34" charset="0"/>
                <a:ea typeface="Verdana" pitchFamily="34" charset="0"/>
                <a:cs typeface="Arial" pitchFamily="34" charset="0"/>
              </a:rPr>
              <a:t>Соседи</a:t>
            </a:r>
          </a:p>
          <a:p>
            <a:pPr>
              <a:buSzPct val="80000"/>
              <a:buFont typeface="Wingdings" pitchFamily="2" charset="2"/>
              <a:buChar char=""/>
            </a:pPr>
            <a:r>
              <a:rPr lang="ru-RU" b="1" dirty="0">
                <a:latin typeface="Arial" pitchFamily="34" charset="0"/>
                <a:ea typeface="Verdana" pitchFamily="34" charset="0"/>
                <a:cs typeface="Arial" pitchFamily="34" charset="0"/>
              </a:rPr>
              <a:t>Коллеги по работе</a:t>
            </a:r>
          </a:p>
          <a:p>
            <a:pPr>
              <a:buSzPct val="80000"/>
              <a:buFont typeface="Wingdings" pitchFamily="2" charset="2"/>
              <a:buChar char=""/>
            </a:pPr>
            <a:r>
              <a:rPr lang="ru-RU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Знакомые</a:t>
            </a:r>
            <a:endParaRPr lang="ru-RU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91233" cy="9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29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" y="0"/>
            <a:ext cx="914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136904" cy="710952"/>
          </a:xfrm>
        </p:spPr>
        <p:txBody>
          <a:bodyPr>
            <a:noAutofit/>
          </a:bodyPr>
          <a:lstStyle/>
          <a:p>
            <a:pPr algn="r"/>
            <a:r>
              <a:rPr lang="ru-RU" b="1" kern="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Шаги в благовестии ойкосу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342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1: Определите ваше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окружение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59756"/>
            <a:ext cx="2808312" cy="3684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258816" cy="4425355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список людей (не </a:t>
            </a: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членов </a:t>
            </a: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церкви), с которыми вы находитесь в родственных, дружеских или деловых отношениях.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40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2: Молитесь за ваш ойкос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72816"/>
            <a:ext cx="374441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258816" cy="4425355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Молитесь лично, вместе с партнером по молитве, в малой группе и на молитвенном служении.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80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3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: Составьте портрет вашего ойкоса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963" y="2055331"/>
            <a:ext cx="2780446" cy="3667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258816" cy="4425355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основании портрета вашего окружения церковь или малая группа планирует различные виды служений, основанных на нуждах ойкоса.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9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template_m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54"/>
            <a:ext cx="9252519" cy="6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Шаг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4: Поддерживайте дружеские отношения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2354" y="1844824"/>
            <a:ext cx="355623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690864" cy="4425355"/>
          </a:xfrm>
          <a:effectLst/>
        </p:spPr>
        <p:txBody>
          <a:bodyPr>
            <a:normAutofit/>
          </a:bodyPr>
          <a:lstStyle/>
          <a:p>
            <a:pPr marL="457200" indent="-457200">
              <a:buSzPct val="85000"/>
              <a:buFont typeface="Wingdings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Проводите больше времени, учитывая интересы вашего ойкоса, </a:t>
            </a: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приглашайте в </a:t>
            </a: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гости, общайтесь в непринужденной обстановке.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813"/>
            <a:ext cx="869082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56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413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РАБОТА С ОЙКОС</vt:lpstr>
      <vt:lpstr>Близкий круг общения</vt:lpstr>
      <vt:lpstr>Кто входит в ваш ойкос?</vt:lpstr>
      <vt:lpstr>Шаги в благовестии ойкосу</vt:lpstr>
      <vt:lpstr>Шаг 1: Определите ваше окружение</vt:lpstr>
      <vt:lpstr>Шаг 2: Молитесь за ваш ойкос</vt:lpstr>
      <vt:lpstr>Шаг 3: Составьте портрет вашего ойкоса</vt:lpstr>
      <vt:lpstr>Шаг 4: Поддерживайте дружеские отношения</vt:lpstr>
      <vt:lpstr>Шаг 5: Делайте добрые дела с любовью</vt:lpstr>
      <vt:lpstr>Шаг 6: Свидетельствуйте о Христе</vt:lpstr>
      <vt:lpstr>Шаг 7: Приглашайте на различные встречи</vt:lpstr>
      <vt:lpstr>Шаги в благовестии ойкосу</vt:lpstr>
      <vt:lpstr>Благовестие ойкосу</vt:lpstr>
      <vt:lpstr>Благовестие ойкосу</vt:lpstr>
      <vt:lpstr>РАБОТА  С ОЙКОС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ойкос</dc:title>
  <dc:subject>Благовестие ойкосу</dc:subject>
  <dc:creator>Синицын А.В. (ВВО, ЗРС)</dc:creator>
  <cp:lastModifiedBy>vkotov</cp:lastModifiedBy>
  <cp:revision>38</cp:revision>
  <dcterms:created xsi:type="dcterms:W3CDTF">2013-06-03T08:57:10Z</dcterms:created>
  <dcterms:modified xsi:type="dcterms:W3CDTF">2013-12-04T08:38:32Z</dcterms:modified>
</cp:coreProperties>
</file>