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4" r:id="rId8"/>
    <p:sldId id="265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общение верующих</c:v>
                </c:pt>
                <c:pt idx="1">
                  <c:v>молитвенное служение</c:v>
                </c:pt>
                <c:pt idx="2">
                  <c:v>миссионерская деятельность</c:v>
                </c:pt>
                <c:pt idx="3">
                  <c:v>изучение Писания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50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  <c:pt idx="5">
                  <c:v>суббота</c:v>
                </c:pt>
                <c:pt idx="6">
                  <c:v>воскресенье</c:v>
                </c:pt>
                <c:pt idx="7">
                  <c:v>в любой день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11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25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Calibri Light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h:mm</c:formatCode>
                <c:ptCount val="4"/>
                <c:pt idx="0">
                  <c:v>0.70833333333333337</c:v>
                </c:pt>
                <c:pt idx="1">
                  <c:v>0.75</c:v>
                </c:pt>
                <c:pt idx="2">
                  <c:v>0.77083333333333337</c:v>
                </c:pt>
                <c:pt idx="3">
                  <c:v>0.79166666666666663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30</c:v>
                </c:pt>
                <c:pt idx="2">
                  <c:v>50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Calibri Light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вблизи дома</c:v>
                </c:pt>
                <c:pt idx="1">
                  <c:v>на расстоянии не более 15 минут</c:v>
                </c:pt>
                <c:pt idx="2">
                  <c:v>расстояние не иеет значение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31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Calibri Light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1200" dirty="0" smtClean="0">
                <a:latin typeface="Calibri Light" pitchFamily="34" charset="0"/>
              </a:rPr>
              <a:t>Нижний Новгород</a:t>
            </a:r>
          </a:p>
          <a:p>
            <a:pPr>
              <a:lnSpc>
                <a:spcPct val="110000"/>
              </a:lnSpc>
            </a:pPr>
            <a:r>
              <a:rPr lang="ru-RU" sz="1200" dirty="0" smtClean="0">
                <a:latin typeface="Calibri Light" pitchFamily="34" charset="0"/>
              </a:rPr>
              <a:t>15 МАРТА 2013</a:t>
            </a:r>
            <a:endParaRPr lang="ru-RU" sz="1200" dirty="0">
              <a:latin typeface="Calibri Ligh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700" dirty="0" smtClean="0">
                <a:latin typeface="Calibri Light" pitchFamily="34" charset="0"/>
              </a:rPr>
              <a:t>РЕЗУЛЬТАТ ОПРОСА </a:t>
            </a:r>
            <a:br>
              <a:rPr lang="ru-RU" sz="2700" dirty="0" smtClean="0">
                <a:latin typeface="Calibri Light" pitchFamily="34" charset="0"/>
              </a:rPr>
            </a:br>
            <a:r>
              <a:rPr lang="ru-RU" sz="2700" dirty="0" smtClean="0">
                <a:latin typeface="Calibri Light" pitchFamily="34" charset="0"/>
              </a:rPr>
              <a:t>О </a:t>
            </a:r>
            <a:r>
              <a:rPr lang="ru-RU" sz="2700" dirty="0">
                <a:latin typeface="Calibri Light" pitchFamily="34" charset="0"/>
              </a:rPr>
              <a:t>ПОТЕНЦИАЛЕ РАЗВИТИЯ ОБЩИНЫ </a:t>
            </a:r>
            <a:r>
              <a:rPr lang="ru-RU" sz="2700" dirty="0" smtClean="0">
                <a:latin typeface="Calibri Light" pitchFamily="34" charset="0"/>
              </a:rPr>
              <a:t/>
            </a:r>
            <a:br>
              <a:rPr lang="ru-RU" sz="2700" dirty="0" smtClean="0">
                <a:latin typeface="Calibri Light" pitchFamily="34" charset="0"/>
              </a:rPr>
            </a:br>
            <a:r>
              <a:rPr lang="ru-RU" sz="2700" dirty="0" smtClean="0">
                <a:latin typeface="Calibri Light" pitchFamily="34" charset="0"/>
              </a:rPr>
              <a:t>ЧЕРЕЗ </a:t>
            </a:r>
            <a:r>
              <a:rPr lang="ru-RU" sz="2700" dirty="0">
                <a:latin typeface="Calibri Light" pitchFamily="34" charset="0"/>
              </a:rPr>
              <a:t>ДОМАШНИЕ ЦЕРКВИ</a:t>
            </a:r>
          </a:p>
        </p:txBody>
      </p:sp>
    </p:spTree>
    <p:extLst>
      <p:ext uri="{BB962C8B-B14F-4D97-AF65-F5344CB8AC3E}">
        <p14:creationId xmlns:p14="http://schemas.microsoft.com/office/powerpoint/2010/main" val="41371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8</a:t>
            </a:r>
            <a:r>
              <a:rPr lang="ru-RU" sz="2800" dirty="0" smtClean="0">
                <a:latin typeface="Calibri Light" pitchFamily="34" charset="0"/>
              </a:rPr>
              <a:t>) В какое время вам удобно посещать домашнюю церковь? </a:t>
            </a:r>
            <a:endParaRPr lang="ru-RU" sz="1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2985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9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9</a:t>
            </a:r>
            <a:r>
              <a:rPr lang="ru-RU" sz="2800" dirty="0" smtClean="0">
                <a:latin typeface="Calibri Light" pitchFamily="34" charset="0"/>
              </a:rPr>
              <a:t>) На каком расстоянии от вашего дома должна находиться домашняя церковь?</a:t>
            </a:r>
            <a:endParaRPr lang="ru-RU" sz="1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4931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0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1) Нужны ли </a:t>
            </a:r>
            <a:r>
              <a:rPr lang="ru-RU" sz="2800" dirty="0" smtClean="0">
                <a:latin typeface="Calibri Light" pitchFamily="34" charset="0"/>
              </a:rPr>
              <a:t>нашей общине домашние церкви?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33852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1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2</a:t>
            </a:r>
            <a:r>
              <a:rPr lang="ru-RU" sz="2800" dirty="0" smtClean="0">
                <a:latin typeface="Calibri Light" pitchFamily="34" charset="0"/>
              </a:rPr>
              <a:t>) Желаете ли вы </a:t>
            </a:r>
            <a:r>
              <a:rPr lang="ru-RU" sz="2800" dirty="0" smtClean="0">
                <a:latin typeface="Calibri Light" pitchFamily="34" charset="0"/>
              </a:rPr>
              <a:t>посещать домашние церкви?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72269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5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3</a:t>
            </a:r>
            <a:r>
              <a:rPr lang="ru-RU" sz="2800" dirty="0" smtClean="0">
                <a:latin typeface="Calibri Light" pitchFamily="34" charset="0"/>
              </a:rPr>
              <a:t>) С какой целью должны создаваться домашние церкви?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10989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1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Ответы на вариант ответа «другое»</a:t>
            </a:r>
            <a:endParaRPr lang="ru-RU" sz="2800" dirty="0">
              <a:latin typeface="Calibri Ligh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>
              <a:latin typeface="Calibri Light" pitchFamily="34" charset="0"/>
            </a:endParaRP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Calibri Light" pitchFamily="34" charset="0"/>
              </a:rPr>
              <a:t>Практическое </a:t>
            </a:r>
            <a:r>
              <a:rPr lang="ru-RU" dirty="0" smtClean="0">
                <a:latin typeface="Calibri Light" pitchFamily="34" charset="0"/>
              </a:rPr>
              <a:t>обучение.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Calibri Light" pitchFamily="34" charset="0"/>
              </a:rPr>
              <a:t>Обмен опытами и свидетельствами.</a:t>
            </a:r>
          </a:p>
        </p:txBody>
      </p:sp>
    </p:spTree>
    <p:extLst>
      <p:ext uri="{BB962C8B-B14F-4D97-AF65-F5344CB8AC3E}">
        <p14:creationId xmlns:p14="http://schemas.microsoft.com/office/powerpoint/2010/main" val="8748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4) Могли бы вы предоставить свой дом для проведения домашней церкви раз в неделю?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31057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1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5) Хотели бы вы быть лидером домашней церкви?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6766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4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6) Могли бы вы быть помощником лидера домашней церкви?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67875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5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7) В какой день недели вам удобно посещать домашнюю церковь? </a:t>
            </a:r>
            <a:endParaRPr lang="ru-RU" sz="1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77691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95</TotalTime>
  <Words>123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РЕЗУЛЬТАТ ОПРОСА  О ПОТЕНЦИАЛЕ РАЗВИТИЯ ОБЩИНЫ  ЧЕРЕЗ ДОМАШНИЕ ЦЕРКВИ</vt:lpstr>
      <vt:lpstr>1) Нужны ли нашей общине домашние церкви?</vt:lpstr>
      <vt:lpstr>2) Желаете ли вы посещать домашние церкви?</vt:lpstr>
      <vt:lpstr>3) С какой целью должны создаваться домашние церкви?</vt:lpstr>
      <vt:lpstr>Ответы на вариант ответа «другое»</vt:lpstr>
      <vt:lpstr>4) Могли бы вы предоставить свой дом для проведения домашней церкви раз в неделю?</vt:lpstr>
      <vt:lpstr>5) Хотели бы вы быть лидером домашней церкви?</vt:lpstr>
      <vt:lpstr>6) Могли бы вы быть помощником лидера домашней церкви?</vt:lpstr>
      <vt:lpstr>7) В какой день недели вам удобно посещать домашнюю церковь? </vt:lpstr>
      <vt:lpstr>8) В какое время вам удобно посещать домашнюю церковь? </vt:lpstr>
      <vt:lpstr>9) На каком расстоянии от вашего дома должна находиться домашняя церковь?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Синицын А.В. (ВВО, ЗРС)</dc:creator>
  <dcterms:created xsi:type="dcterms:W3CDTF">2013-01-30T10:27:51Z</dcterms:created>
  <dcterms:modified xsi:type="dcterms:W3CDTF">2013-02-20T15:44:14Z</dcterms:modified>
</cp:coreProperties>
</file>