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0" r:id="rId10"/>
    <p:sldId id="271" r:id="rId11"/>
    <p:sldId id="272" r:id="rId12"/>
    <p:sldId id="266" r:id="rId13"/>
    <p:sldId id="273" r:id="rId14"/>
    <p:sldId id="267" r:id="rId15"/>
    <p:sldId id="274" r:id="rId16"/>
    <p:sldId id="268" r:id="rId17"/>
    <p:sldId id="269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FED9-0DC7-43A6-BF26-6EDD789E4F6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8DE1-CF4D-4BFC-B5D6-0EE6039551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4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66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Участие пастора в деятельности учительского собрания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74846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астор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вместе с учителями СШ находит время (день и час) для  проведения учительского собрания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 максимальным участием учителей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Пастор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принимает участие в каждом учительском собрании, мотивируя этим учителей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Миссия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пастора на собрании учителей - консультант по теологическим вопросам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астор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обучает учителей разным методам проведения урока СШ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астор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ходе анализа прошедшей СШ, составляет список тех членов церкви,  которые пропустили служение, с целью позвонить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посетить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их.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4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66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Участие пастора в деятельности учительского собрания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7484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Пастор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составляет программу проведения служения СШ на предстоящую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субботу.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Пастор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завершении учительского собрания совершает молитву об учителях СШ, о предстоящем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служении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СШ.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Пастор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обзванивает учителей СШ пропустивших учительское собрание, выясняет причину отсутствия и возможность оказания им помощи.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-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5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Посещение пастором классов СШ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5"/>
            <a:ext cx="66967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Пастор церкви регулярно (раз в квартал) посещает все имеющиеся классы СШ всех возрастных групп.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позволит ему видеть изменения в деятельности СШ по программе оптимизации. 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Пастор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посещая классы, увидит то, что станет предметом для обсуждения на учительских собраниях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на совете СШ. Во время посещения пастором классов СШ, ответственность за проведение пасторского класса возложить на пресвитера церкви.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-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6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66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 проводит занятия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в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пасторском классе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Пасторский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класс – это место и время в СШ отведённое для евангельской работы с новыми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людьми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приходящими в церковь.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Пасторский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класс может проводить: пастор, пресвитер, а 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их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отсутствие член церкви, утверждённый в вере и хорошо знающий вероучение Церкви АСД.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1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занятий в пасторском классе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8924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Есть несколько вариантов проведения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пасторского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класса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Изучать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уроки «Так говорит Библия».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Проводить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библейские курсы.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Проводить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программу на нейтральную тему.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Изучать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урок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СШ.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11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занятий в пасторском классе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8924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Проводя пасторский класс любого типа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необходимо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учитывать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для общения.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Помощь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адаптации.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Время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для вопросов.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проводить.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Особое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место для обучения практическим навыкам.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3768" y="1556792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Участие пастора многогранно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деятельности СШ.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Оно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определяет  успех СШ, или неуспех этого уникального служения Церкви.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Дух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Пророчества взывает к сердцу каждого из служителей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Церкви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Господней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Всё, что каким-либо образом связано с работой для Бога, должно быть настолько близко к совершенству, насколько человеческий разум и руки могут это сделать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Евангельские работники, с.108)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63888" y="980728"/>
            <a:ext cx="50405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Участие и вклад пастора в организацию и работу СШ – ключевая составляющая её успеха.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Отношение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пастора к этому важнейшему институту Церкви определяет, какой будет СШ в общине.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6624736" cy="658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СШ МОЖЕТ БЫТЬ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скучной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формальной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продолжающей терять              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членов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церкви, </a:t>
            </a:r>
          </a:p>
          <a:p>
            <a:pPr marL="361950" indent="-361950"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неэффективной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в приобретении новых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61950"/>
            <a:r>
              <a:rPr lang="ru-RU" sz="3600" dirty="0" smtClean="0">
                <a:latin typeface="Arial" pitchFamily="34" charset="0"/>
                <a:cs typeface="Arial" pitchFamily="34" charset="0"/>
              </a:rPr>
              <a:t>людей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для Христа.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71800" y="188641"/>
            <a:ext cx="612068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СШ МОЖЕТ СТАТЬ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духовным праздником 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всех участвующих в ней;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ключом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открывающим богатейшие ресурсы общины, имеющиеся в каждом её ученике;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самым </a:t>
            </a:r>
            <a:r>
              <a:rPr lang="ru-RU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интересным служением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объединяющим её участников в одну духовную семью;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служением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способствующим непрерывному росту её учеников;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эффективным </a:t>
            </a:r>
            <a:r>
              <a:rPr lang="ru-RU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магнитом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привлекающим в церковь новых людей разных возрастных групп.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Участие пастора в работе СШ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ряд шагов, которые он призван сделать, чтобы внести свой вклад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           в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организацию и работу этого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  важнейшего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служения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церкви.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Пастору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необходимо обратить особое внимание на служение СШ общины.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пастора с руководителем СШ объединения.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пастора с руководителем СШ общины.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пастора в организации и проведении учительского собрания.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Посещение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пастором классов СШ.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пастором занятий в пасторском классе.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16632"/>
            <a:ext cx="8100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Пастору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необходимо обратить особое внимание на служение СШ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1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820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По новому взглянуть на многогранное служение СШ.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Глубже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вникнуть в деятельность СШ своей общины.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Уделять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особое внимание работе Субботней школы и её составляющим.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Изучить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литературу посвящённую работе СШ.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Перепосвятить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себя на служение Субботней школы.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2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66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Сотрудничество пастора с руководителем СШ объединения 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7484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Принятие и осуществление программ и инициатив, содействующих успешной работе СШ.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Общение с руководителем СШ и ЛС объединения: по переписке, скайпу, телефону по  вопросам деятельности СШ.</a:t>
            </a:r>
          </a:p>
          <a:p>
            <a:pPr marL="271463" indent="-271463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Своевременное отправление ежеквартального отчёта руководителю отдела СШ и ЛС объединения.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Участие представителей общины в мероприятиях организованных по работе СШ на уровне.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Объединения (консультативные встречи руководителей СШ общин, конгрессы учителей СШ и др.).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Обучение учеников СШ благовестию и вовлечение их в свидетельство согласно инициативам. 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Всемирной Церкви и ЕАД.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3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66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Сотрудничество пастора с руководителем СШ общины 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748464" cy="576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Совместное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обсуждение вопросов касающихся деятельности СШ и её составляющих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Совместный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анализ происходящего в СШ общины и поиск путей решения имеющихся вызовов.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организация и проведение мероприятий СШ: учительских собраний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семинаров и других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Совместное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составление ежеквартального отчёта по работе отдела СШ и ЛС и отправка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его в объединение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Совместное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участие в работе учительских собраний (по методике ЕАД).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Совместное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участие в осуществлении программы оптимизации СШ ЕАД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1463" indent="-271463">
              <a:buFont typeface="Arial" pitchFamily="34" charset="0"/>
              <a:buChar char="•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Сотрудничество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работе совета СШ.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808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И.В. Касап</dc:creator>
  <cp:lastModifiedBy>И.В. Касап</cp:lastModifiedBy>
  <cp:revision>16</cp:revision>
  <dcterms:created xsi:type="dcterms:W3CDTF">2014-03-05T08:34:49Z</dcterms:created>
  <dcterms:modified xsi:type="dcterms:W3CDTF">2014-03-05T09:17:32Z</dcterms:modified>
</cp:coreProperties>
</file>