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ricket"/>
      <p:regular r:id="rId15"/>
      <p:bold r:id="rId16"/>
    </p:embeddedFont>
    <p:embeddedFont>
      <p:font typeface="Adventure" charset="0"/>
      <p:regular r:id="rId17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88" autoAdjust="0"/>
  </p:normalViewPr>
  <p:slideViewPr>
    <p:cSldViewPr>
      <p:cViewPr>
        <p:scale>
          <a:sx n="40" d="100"/>
          <a:sy n="40" d="100"/>
        </p:scale>
        <p:origin x="-155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E901-2F36-4919-B881-20638A4D591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E803-201F-4F15-A165-50BE96D5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и деятельность совета СШ в общине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 субботней школы является административным органом Субботней школы.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несет ответственность за успешную деятельность Субботней школы через председателя (руководителя) Субботней школы.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Состав совета Субботней школы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Членами совета субботней школы являются: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Руководитель субботней школы (председатель);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Помощники руководителя;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3. Секретарь субботней школы;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4. Помощники секретаря;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5. Руководители отделов субботней школы;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6. Секретарь Отдела инвестиций;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7. Директор отдела личного служения;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8. Пресвитер, назначенный советом церкви или советом пресвитеров;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9. Пастор церкви.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Обязанности совета Субботней школы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Обязанностью совета Субботней школы является обеспечение её успешной работы.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совет призван рассматривать все вопросы, связанные с деятельностью Субботней школы.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после церковных выборов, совет Субботней школы должен собраться, чтобы составить план на текущий год. В течение года рекомендуется постоянно проводить совещания совета, не менее одного раза в месяц.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Совет СШ назначает служителей 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1. Помощники руководителей отделов субботней школы;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2. Секретари отделов субботней школы;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3. Дирижеры;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4. Пианисты/органисты;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5. Учителя Субботней школы для всех классов (утверждаются советом церкви);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6. Привратники;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7. Дежурные по залу.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Совет СШ решает вопросы: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назначение учителей СШ для всех классов;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изменение списков учащихся разных классов;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время обновления учетных записей в журналах СШ;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разработки или планирование учебных программ;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приобретение материалов для классов СШ;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использование оборудования, помещений для классов СШ;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утверждает переводы из одного отдела в другой;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планирования и проведения мероприятий СШ;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оценки работы СШ;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определения и достижения целей СШ;     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принятие решений по расходованию средств из фонда местной Субботней школы;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создания новых классов Субботней школы;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планирования миссионерской работы в обществе;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рассматривает различные вопросы СШ, требующие решения.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Совет СШ - аналитический центр и движущая сила, Субботней школы общины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 СШ несёт ответственность за решение всех вопросов касающихся организации и деятельности Субботней школы общины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аналитический центр и движущая сила,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своего рода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«мозг» всей СШ общины.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03-201F-4F15-A165-50BE96D599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6019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pic>
        <p:nvPicPr>
          <p:cNvPr id="6" name="Рисунок 5" descr="focus-gro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676650"/>
            <a:ext cx="3810000" cy="3181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533400"/>
            <a:ext cx="7772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Adventure" pitchFamily="2" charset="0"/>
              </a:rPr>
              <a:t>Организация и деятельность совета СШ в общине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334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1.   Совет субботней школы является административным органом Субботней школы. </a:t>
            </a:r>
          </a:p>
        </p:txBody>
      </p:sp>
      <p:pic>
        <p:nvPicPr>
          <p:cNvPr id="8194" name="Picture 2" descr="E:\Клипарты\Библейские клипарты\Семья 1\e415c5f683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43434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533400"/>
            <a:ext cx="830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2.   Состав совета Субботней школы 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pic>
        <p:nvPicPr>
          <p:cNvPr id="8" name="Рисунок 7" descr="Практ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371600"/>
            <a:ext cx="4838700" cy="4838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533400"/>
            <a:ext cx="8305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 algn="ctr">
              <a:buAutoNum type="arabicPeriod" startAt="3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Обязанности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совета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  <a:p>
            <a:pPr marL="725488" indent="-725488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Субботней школы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pic>
        <p:nvPicPr>
          <p:cNvPr id="9" name="Рисунок 8" descr="Обязанност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057400"/>
            <a:ext cx="4038600" cy="419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685800"/>
            <a:ext cx="830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4.   Совет СШ назначает служителей.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pic>
        <p:nvPicPr>
          <p:cNvPr id="10" name="Рисунок 9" descr="jpg_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2209800"/>
            <a:ext cx="3563112" cy="3581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Клипарты\Библейские клипарты\Кнопки_стрелки\Вопросы\voprosyi-dlya-intervy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873999" cy="5486400"/>
          </a:xfrm>
          <a:prstGeom prst="rect">
            <a:avLst/>
          </a:prstGeom>
          <a:noFill/>
        </p:spPr>
      </p:pic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533400"/>
            <a:ext cx="830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5.   Совет СШ решает вопросы…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4572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25488" indent="-725488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6.   Совет СШ - аналитический центр и движущая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сила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Субботней школы общины.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  <p:pic>
        <p:nvPicPr>
          <p:cNvPr id="8" name="Рисунок 7" descr="kak-stat-umnim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286000"/>
            <a:ext cx="4287259" cy="4152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E:\Клипарты\Библейские клипарты\Картинки в Png для поиска истины\vera_v_b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762000" cy="651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400" y="6381690"/>
            <a:ext cx="7924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Отдел СШ и личного служения </a:t>
            </a:r>
            <a:r>
              <a:rPr lang="ru-RU" sz="2000" b="1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Евро-Азиатского</a:t>
            </a:r>
            <a:r>
              <a:rPr lang="ru-RU" sz="2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52400" dist="685800" dir="600000">
                    <a:prstClr val="black">
                      <a:alpha val="52000"/>
                    </a:prstClr>
                  </a:innerShdw>
                </a:effectLst>
                <a:latin typeface="Cricket" pitchFamily="2" charset="0"/>
              </a:rPr>
              <a:t> дивизиона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538</Words>
  <Application>Microsoft Office PowerPoint</Application>
  <PresentationFormat>Экран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Cricket</vt:lpstr>
      <vt:lpstr>Adventure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vkotov</cp:lastModifiedBy>
  <cp:revision>7</cp:revision>
  <dcterms:created xsi:type="dcterms:W3CDTF">2014-10-20T09:37:41Z</dcterms:created>
  <dcterms:modified xsi:type="dcterms:W3CDTF">2014-10-28T11:22:02Z</dcterms:modified>
</cp:coreProperties>
</file>