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4" r:id="rId3"/>
    <p:sldId id="289" r:id="rId4"/>
    <p:sldId id="300" r:id="rId5"/>
    <p:sldId id="301" r:id="rId6"/>
    <p:sldId id="280" r:id="rId7"/>
    <p:sldId id="302" r:id="rId8"/>
    <p:sldId id="295" r:id="rId9"/>
    <p:sldId id="303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F8A"/>
    <a:srgbClr val="CC6600"/>
    <a:srgbClr val="FF9900"/>
    <a:srgbClr val="263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3" autoAdjust="0"/>
    <p:restoredTop sz="79619" autoAdjust="0"/>
  </p:normalViewPr>
  <p:slideViewPr>
    <p:cSldViewPr>
      <p:cViewPr varScale="1">
        <p:scale>
          <a:sx n="54" d="100"/>
          <a:sy n="54" d="100"/>
        </p:scale>
        <p:origin x="-547" y="-67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0D81B-D957-43F0-AD8E-DCEB4C612D59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B994AA-52AE-4F2B-A077-0091B87AF50E}">
      <dgm:prSet phldrT="[Текст]"/>
      <dgm:spPr/>
      <dgm:t>
        <a:bodyPr/>
        <a:lstStyle/>
        <a:p>
          <a:r>
            <a:rPr lang="ru-RU" dirty="0" smtClean="0"/>
            <a:t>Руководитель субботней школы (председатель</a:t>
          </a:r>
          <a:r>
            <a:rPr lang="en-US" dirty="0" smtClean="0"/>
            <a:t>)</a:t>
          </a:r>
          <a:endParaRPr lang="ru-RU" dirty="0"/>
        </a:p>
      </dgm:t>
    </dgm:pt>
    <dgm:pt modelId="{9907B708-C611-4D32-9A3C-6050CCEC319F}" type="parTrans" cxnId="{C1C8747B-87E8-494D-B2F7-12C98CABF4FA}">
      <dgm:prSet/>
      <dgm:spPr/>
      <dgm:t>
        <a:bodyPr/>
        <a:lstStyle/>
        <a:p>
          <a:endParaRPr lang="ru-RU"/>
        </a:p>
      </dgm:t>
    </dgm:pt>
    <dgm:pt modelId="{48E438E3-6D19-48C0-8FED-27DCC71D7967}" type="sibTrans" cxnId="{C1C8747B-87E8-494D-B2F7-12C98CABF4FA}">
      <dgm:prSet/>
      <dgm:spPr/>
      <dgm:t>
        <a:bodyPr/>
        <a:lstStyle/>
        <a:p>
          <a:endParaRPr lang="ru-RU"/>
        </a:p>
      </dgm:t>
    </dgm:pt>
    <dgm:pt modelId="{ACADE500-3C76-43E6-8F12-6E6B01015D9B}">
      <dgm:prSet phldrT="[Текст]"/>
      <dgm:spPr/>
      <dgm:t>
        <a:bodyPr/>
        <a:lstStyle/>
        <a:p>
          <a:r>
            <a:rPr lang="ru-RU" dirty="0" smtClean="0"/>
            <a:t>Руководители отделов субботней школы</a:t>
          </a:r>
          <a:endParaRPr lang="ru-RU" dirty="0"/>
        </a:p>
      </dgm:t>
    </dgm:pt>
    <dgm:pt modelId="{89446F6A-7C9E-48A0-A54E-F7A9181E28D4}" type="parTrans" cxnId="{C844F8E1-5965-48D1-9716-85772F34F955}">
      <dgm:prSet/>
      <dgm:spPr/>
      <dgm:t>
        <a:bodyPr/>
        <a:lstStyle/>
        <a:p>
          <a:endParaRPr lang="ru-RU"/>
        </a:p>
      </dgm:t>
    </dgm:pt>
    <dgm:pt modelId="{5FA4E120-02D7-4673-99FB-025BC2985D22}" type="sibTrans" cxnId="{C844F8E1-5965-48D1-9716-85772F34F955}">
      <dgm:prSet/>
      <dgm:spPr/>
      <dgm:t>
        <a:bodyPr/>
        <a:lstStyle/>
        <a:p>
          <a:endParaRPr lang="ru-RU"/>
        </a:p>
      </dgm:t>
    </dgm:pt>
    <dgm:pt modelId="{D915BDFB-D6ED-4F96-B09E-1B2B03FBD256}">
      <dgm:prSet phldrT="[Текст]"/>
      <dgm:spPr/>
      <dgm:t>
        <a:bodyPr/>
        <a:lstStyle/>
        <a:p>
          <a:r>
            <a:rPr lang="ru-RU" dirty="0" smtClean="0"/>
            <a:t>Помощники секретаря</a:t>
          </a:r>
          <a:endParaRPr lang="ru-RU" dirty="0"/>
        </a:p>
      </dgm:t>
    </dgm:pt>
    <dgm:pt modelId="{A16D60DB-1015-4FD4-8C4E-6A9016417DB3}" type="parTrans" cxnId="{21D2B3EA-D26B-477A-8AE8-09589C73172D}">
      <dgm:prSet/>
      <dgm:spPr/>
      <dgm:t>
        <a:bodyPr/>
        <a:lstStyle/>
        <a:p>
          <a:endParaRPr lang="ru-RU"/>
        </a:p>
      </dgm:t>
    </dgm:pt>
    <dgm:pt modelId="{C51C200A-478F-4A3B-B66B-56940BE350F8}" type="sibTrans" cxnId="{21D2B3EA-D26B-477A-8AE8-09589C73172D}">
      <dgm:prSet/>
      <dgm:spPr/>
      <dgm:t>
        <a:bodyPr/>
        <a:lstStyle/>
        <a:p>
          <a:endParaRPr lang="ru-RU"/>
        </a:p>
      </dgm:t>
    </dgm:pt>
    <dgm:pt modelId="{4F9873A3-CD6E-4C9E-962F-0F1D0985ACEA}">
      <dgm:prSet phldrT="[Текст]"/>
      <dgm:spPr/>
      <dgm:t>
        <a:bodyPr/>
        <a:lstStyle/>
        <a:p>
          <a:r>
            <a:rPr lang="ru-RU" dirty="0" smtClean="0"/>
            <a:t>Секретарь субботней школы</a:t>
          </a:r>
          <a:endParaRPr lang="ru-RU" dirty="0"/>
        </a:p>
      </dgm:t>
    </dgm:pt>
    <dgm:pt modelId="{5A95F675-DBF6-45E2-A6A5-5825B60E9D20}" type="parTrans" cxnId="{5F739817-DE4E-4ED9-AC5E-6A05B1C59C89}">
      <dgm:prSet/>
      <dgm:spPr/>
      <dgm:t>
        <a:bodyPr/>
        <a:lstStyle/>
        <a:p>
          <a:endParaRPr lang="ru-RU"/>
        </a:p>
      </dgm:t>
    </dgm:pt>
    <dgm:pt modelId="{598BE761-D364-4DDE-AA6A-02F36BF1FC90}" type="sibTrans" cxnId="{5F739817-DE4E-4ED9-AC5E-6A05B1C59C89}">
      <dgm:prSet/>
      <dgm:spPr/>
      <dgm:t>
        <a:bodyPr/>
        <a:lstStyle/>
        <a:p>
          <a:endParaRPr lang="ru-RU"/>
        </a:p>
      </dgm:t>
    </dgm:pt>
    <dgm:pt modelId="{AC042249-3AD4-4918-A777-1A1CF76924CE}">
      <dgm:prSet phldrT="[Текст]"/>
      <dgm:spPr/>
      <dgm:t>
        <a:bodyPr/>
        <a:lstStyle/>
        <a:p>
          <a:r>
            <a:rPr lang="ru-RU" dirty="0" smtClean="0"/>
            <a:t>Помощники руководителя</a:t>
          </a:r>
          <a:endParaRPr lang="ru-RU" dirty="0"/>
        </a:p>
      </dgm:t>
    </dgm:pt>
    <dgm:pt modelId="{AFF7C62F-37B6-4658-B331-F7A06459CB45}" type="parTrans" cxnId="{722128E5-4410-46AB-BE4C-77B3E55BF085}">
      <dgm:prSet/>
      <dgm:spPr/>
      <dgm:t>
        <a:bodyPr/>
        <a:lstStyle/>
        <a:p>
          <a:endParaRPr lang="ru-RU"/>
        </a:p>
      </dgm:t>
    </dgm:pt>
    <dgm:pt modelId="{B27A723B-ACA8-4CCE-856D-E4A5808F5365}" type="sibTrans" cxnId="{722128E5-4410-46AB-BE4C-77B3E55BF085}">
      <dgm:prSet/>
      <dgm:spPr/>
      <dgm:t>
        <a:bodyPr/>
        <a:lstStyle/>
        <a:p>
          <a:endParaRPr lang="ru-RU"/>
        </a:p>
      </dgm:t>
    </dgm:pt>
    <dgm:pt modelId="{56844154-27BB-4E39-9D6F-D6713536FA17}">
      <dgm:prSet phldrT="[Текст]"/>
      <dgm:spPr/>
      <dgm:t>
        <a:bodyPr/>
        <a:lstStyle/>
        <a:p>
          <a:r>
            <a:rPr lang="ru-RU" dirty="0" smtClean="0"/>
            <a:t>Секретарь Отдела инвестиций</a:t>
          </a:r>
          <a:endParaRPr lang="ru-RU" dirty="0"/>
        </a:p>
      </dgm:t>
    </dgm:pt>
    <dgm:pt modelId="{7F42577F-CE2B-4747-AF42-9B150335A96A}" type="parTrans" cxnId="{D7A45E9C-2DF9-4703-B320-EF196488655A}">
      <dgm:prSet/>
      <dgm:spPr/>
      <dgm:t>
        <a:bodyPr/>
        <a:lstStyle/>
        <a:p>
          <a:endParaRPr lang="ru-RU"/>
        </a:p>
      </dgm:t>
    </dgm:pt>
    <dgm:pt modelId="{376D81C2-5E6F-4248-9602-977B7BEC1492}" type="sibTrans" cxnId="{D7A45E9C-2DF9-4703-B320-EF196488655A}">
      <dgm:prSet/>
      <dgm:spPr/>
      <dgm:t>
        <a:bodyPr/>
        <a:lstStyle/>
        <a:p>
          <a:endParaRPr lang="ru-RU"/>
        </a:p>
      </dgm:t>
    </dgm:pt>
    <dgm:pt modelId="{5A5E3E30-9A12-4890-9F0E-BD846604CF5C}">
      <dgm:prSet phldrT="[Текст]"/>
      <dgm:spPr/>
      <dgm:t>
        <a:bodyPr/>
        <a:lstStyle/>
        <a:p>
          <a:r>
            <a:rPr lang="ru-RU" dirty="0" smtClean="0"/>
            <a:t>Директор отдела личного служения</a:t>
          </a:r>
          <a:endParaRPr lang="ru-RU" dirty="0"/>
        </a:p>
      </dgm:t>
    </dgm:pt>
    <dgm:pt modelId="{2D66DFC8-15B7-45FF-A5A9-E417CD754270}" type="parTrans" cxnId="{A8820989-A7C7-4521-9C1C-9A0CE2EB9DDD}">
      <dgm:prSet/>
      <dgm:spPr/>
      <dgm:t>
        <a:bodyPr/>
        <a:lstStyle/>
        <a:p>
          <a:endParaRPr lang="ru-RU"/>
        </a:p>
      </dgm:t>
    </dgm:pt>
    <dgm:pt modelId="{716C558B-9964-410B-A4B3-0D53F2FFD8CB}" type="sibTrans" cxnId="{A8820989-A7C7-4521-9C1C-9A0CE2EB9DDD}">
      <dgm:prSet/>
      <dgm:spPr/>
      <dgm:t>
        <a:bodyPr/>
        <a:lstStyle/>
        <a:p>
          <a:endParaRPr lang="ru-RU"/>
        </a:p>
      </dgm:t>
    </dgm:pt>
    <dgm:pt modelId="{E1111115-6CD3-4D03-A795-D85A06D57D5C}">
      <dgm:prSet phldrT="[Текст]"/>
      <dgm:spPr/>
      <dgm:t>
        <a:bodyPr/>
        <a:lstStyle/>
        <a:p>
          <a:r>
            <a:rPr lang="ru-RU" dirty="0" smtClean="0"/>
            <a:t>Пресвитер, назначенный советом церкви или советом пресвитеров</a:t>
          </a:r>
          <a:endParaRPr lang="ru-RU" dirty="0"/>
        </a:p>
      </dgm:t>
    </dgm:pt>
    <dgm:pt modelId="{572A405B-CFC0-4BE4-A84A-0B0DD932A506}" type="parTrans" cxnId="{8DB6E010-E408-4217-AA10-3844E42EFAD6}">
      <dgm:prSet/>
      <dgm:spPr/>
      <dgm:t>
        <a:bodyPr/>
        <a:lstStyle/>
        <a:p>
          <a:endParaRPr lang="ru-RU"/>
        </a:p>
      </dgm:t>
    </dgm:pt>
    <dgm:pt modelId="{C1FB65A4-681E-4925-85B3-927DAEECC4DB}" type="sibTrans" cxnId="{8DB6E010-E408-4217-AA10-3844E42EFAD6}">
      <dgm:prSet/>
      <dgm:spPr/>
      <dgm:t>
        <a:bodyPr/>
        <a:lstStyle/>
        <a:p>
          <a:endParaRPr lang="ru-RU"/>
        </a:p>
      </dgm:t>
    </dgm:pt>
    <dgm:pt modelId="{EE370BD0-684C-4E4A-82A4-C2DC28A40931}">
      <dgm:prSet phldrT="[Текст]"/>
      <dgm:spPr/>
      <dgm:t>
        <a:bodyPr/>
        <a:lstStyle/>
        <a:p>
          <a:r>
            <a:rPr lang="ru-RU" dirty="0" smtClean="0"/>
            <a:t>Пастор церкви</a:t>
          </a:r>
          <a:endParaRPr lang="ru-RU" dirty="0"/>
        </a:p>
      </dgm:t>
    </dgm:pt>
    <dgm:pt modelId="{DA875C8A-C489-4D75-ACC4-B347383C4F5C}" type="sibTrans" cxnId="{A0F10A5C-DDF6-4EC8-8477-84B907F6BB24}">
      <dgm:prSet/>
      <dgm:spPr/>
      <dgm:t>
        <a:bodyPr/>
        <a:lstStyle/>
        <a:p>
          <a:endParaRPr lang="ru-RU"/>
        </a:p>
      </dgm:t>
    </dgm:pt>
    <dgm:pt modelId="{DB0CE1DA-9D69-4445-89B7-D15EE309DEBB}" type="parTrans" cxnId="{A0F10A5C-DDF6-4EC8-8477-84B907F6BB24}">
      <dgm:prSet/>
      <dgm:spPr/>
      <dgm:t>
        <a:bodyPr/>
        <a:lstStyle/>
        <a:p>
          <a:endParaRPr lang="ru-RU"/>
        </a:p>
      </dgm:t>
    </dgm:pt>
    <dgm:pt modelId="{3012E1EB-97FD-48D2-A496-5924B4865ACB}" type="pres">
      <dgm:prSet presAssocID="{5600D81B-D957-43F0-AD8E-DCEB4C612D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1471C8-43D7-4350-8C88-2C724BC3B9E1}" type="pres">
      <dgm:prSet presAssocID="{3EB994AA-52AE-4F2B-A077-0091B87AF50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7F6FC-6446-4D71-96D6-DB19CD6329C2}" type="pres">
      <dgm:prSet presAssocID="{48E438E3-6D19-48C0-8FED-27DCC71D7967}" presName="sibTrans" presStyleLbl="sibTrans2D1" presStyleIdx="0" presStyleCnt="9" custLinFactY="-100000" custLinFactNeighborY="-128220" custRadScaleRad="41397" custRadScaleInc="-2147483648"/>
      <dgm:spPr/>
      <dgm:t>
        <a:bodyPr/>
        <a:lstStyle/>
        <a:p>
          <a:endParaRPr lang="ru-RU"/>
        </a:p>
      </dgm:t>
    </dgm:pt>
    <dgm:pt modelId="{B1D89A8D-8851-4201-9B70-4E73833B7E6A}" type="pres">
      <dgm:prSet presAssocID="{48E438E3-6D19-48C0-8FED-27DCC71D796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A61C2EEF-47EE-46E8-B6E3-181169EAD9D0}" type="pres">
      <dgm:prSet presAssocID="{56844154-27BB-4E39-9D6F-D6713536FA1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FED52-2899-4C06-B121-EDC4BBFD9DF6}" type="pres">
      <dgm:prSet presAssocID="{376D81C2-5E6F-4248-9602-977B7BEC1492}" presName="sibTrans" presStyleLbl="sibTrans2D1" presStyleIdx="1" presStyleCnt="9" custLinFactY="-200000" custLinFactNeighborY="-297069"/>
      <dgm:spPr/>
      <dgm:t>
        <a:bodyPr/>
        <a:lstStyle/>
        <a:p>
          <a:endParaRPr lang="ru-RU"/>
        </a:p>
      </dgm:t>
    </dgm:pt>
    <dgm:pt modelId="{5881013A-E634-401E-9220-8F95F2C438DC}" type="pres">
      <dgm:prSet presAssocID="{376D81C2-5E6F-4248-9602-977B7BEC1492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ADFA700-2B0F-4374-8097-9F76045DF952}" type="pres">
      <dgm:prSet presAssocID="{5A5E3E30-9A12-4890-9F0E-BD846604CF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97AA7-7E95-42F4-90E2-4476C512EF3F}" type="pres">
      <dgm:prSet presAssocID="{716C558B-9964-410B-A4B3-0D53F2FFD8CB}" presName="sibTrans" presStyleLbl="sibTrans2D1" presStyleIdx="2" presStyleCnt="9" custLinFactY="-420041" custLinFactNeighborY="-500000"/>
      <dgm:spPr/>
      <dgm:t>
        <a:bodyPr/>
        <a:lstStyle/>
        <a:p>
          <a:endParaRPr lang="ru-RU"/>
        </a:p>
      </dgm:t>
    </dgm:pt>
    <dgm:pt modelId="{0884130E-965C-4A03-905F-FFCB4F5F411D}" type="pres">
      <dgm:prSet presAssocID="{716C558B-9964-410B-A4B3-0D53F2FFD8CB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64075C95-4069-4569-B386-DB19CB3B4EE7}" type="pres">
      <dgm:prSet presAssocID="{E1111115-6CD3-4D03-A795-D85A06D57D5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68306-5C18-44E1-9360-BC4727037984}" type="pres">
      <dgm:prSet presAssocID="{C1FB65A4-681E-4925-85B3-927DAEECC4DB}" presName="sibTrans" presStyleLbl="sibTrans2D1" presStyleIdx="3" presStyleCnt="9" custLinFactY="-600000" custLinFactNeighborY="-681169"/>
      <dgm:spPr/>
      <dgm:t>
        <a:bodyPr/>
        <a:lstStyle/>
        <a:p>
          <a:endParaRPr lang="ru-RU"/>
        </a:p>
      </dgm:t>
    </dgm:pt>
    <dgm:pt modelId="{FC5CE2B6-3F7C-48E6-900B-FDA748AD3072}" type="pres">
      <dgm:prSet presAssocID="{C1FB65A4-681E-4925-85B3-927DAEECC4D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CF7856AD-9249-40E9-BC09-9E4483C982B4}" type="pres">
      <dgm:prSet presAssocID="{EE370BD0-684C-4E4A-82A4-C2DC28A40931}" presName="node" presStyleLbl="node1" presStyleIdx="4" presStyleCnt="9" custRadScaleRad="97349" custRadScaleInc="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110C2-B999-49A7-9AE2-E8B883EAC9C5}" type="pres">
      <dgm:prSet presAssocID="{DA875C8A-C489-4D75-ACC4-B347383C4F5C}" presName="sibTrans" presStyleLbl="sibTrans2D1" presStyleIdx="4" presStyleCnt="9" custLinFactX="-200000" custLinFactY="-700000" custLinFactNeighborX="-229107" custLinFactNeighborY="-716372"/>
      <dgm:spPr/>
      <dgm:t>
        <a:bodyPr/>
        <a:lstStyle/>
        <a:p>
          <a:endParaRPr lang="ru-RU"/>
        </a:p>
      </dgm:t>
    </dgm:pt>
    <dgm:pt modelId="{2AA8B045-B09B-4021-8F11-927E6B2D2A22}" type="pres">
      <dgm:prSet presAssocID="{DA875C8A-C489-4D75-ACC4-B347383C4F5C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B7177005-B2BD-44B1-88F2-19E540BC74DB}" type="pres">
      <dgm:prSet presAssocID="{ACADE500-3C76-43E6-8F12-6E6B01015D9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0C6B3-4DDA-4C6D-AC2B-14E9657043A9}" type="pres">
      <dgm:prSet presAssocID="{5FA4E120-02D7-4673-99FB-025BC2985D22}" presName="sibTrans" presStyleLbl="sibTrans2D1" presStyleIdx="5" presStyleCnt="9" custLinFactY="-600000" custLinFactNeighborY="-691090"/>
      <dgm:spPr/>
      <dgm:t>
        <a:bodyPr/>
        <a:lstStyle/>
        <a:p>
          <a:endParaRPr lang="ru-RU"/>
        </a:p>
      </dgm:t>
    </dgm:pt>
    <dgm:pt modelId="{AD7B3634-1A39-4D0E-8D7A-8380BCCA7E3B}" type="pres">
      <dgm:prSet presAssocID="{5FA4E120-02D7-4673-99FB-025BC2985D22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771612C2-A562-47AB-9E36-62C45B15B315}" type="pres">
      <dgm:prSet presAssocID="{D915BDFB-D6ED-4F96-B09E-1B2B03FBD25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441B-B923-4CF6-A00F-55F4C2635DE0}" type="pres">
      <dgm:prSet presAssocID="{C51C200A-478F-4A3B-B66B-56940BE350F8}" presName="sibTrans" presStyleLbl="sibTrans2D1" presStyleIdx="6" presStyleCnt="9" custLinFactY="-424427" custLinFactNeighborY="-500000"/>
      <dgm:spPr/>
      <dgm:t>
        <a:bodyPr/>
        <a:lstStyle/>
        <a:p>
          <a:endParaRPr lang="ru-RU"/>
        </a:p>
      </dgm:t>
    </dgm:pt>
    <dgm:pt modelId="{9EBEA1D3-FE6A-40C0-9BAD-6B9A2E5FADA2}" type="pres">
      <dgm:prSet presAssocID="{C51C200A-478F-4A3B-B66B-56940BE350F8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F45A8186-1C32-46B1-A4B1-246991F01EAC}" type="pres">
      <dgm:prSet presAssocID="{4F9873A3-CD6E-4C9E-962F-0F1D0985AC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1128-8115-4244-A78D-2A7E09BEF39A}" type="pres">
      <dgm:prSet presAssocID="{598BE761-D364-4DDE-AA6A-02F36BF1FC90}" presName="sibTrans" presStyleLbl="sibTrans2D1" presStyleIdx="7" presStyleCnt="9" custLinFactY="-200926" custLinFactNeighborY="-300000"/>
      <dgm:spPr/>
      <dgm:t>
        <a:bodyPr/>
        <a:lstStyle/>
        <a:p>
          <a:endParaRPr lang="ru-RU"/>
        </a:p>
      </dgm:t>
    </dgm:pt>
    <dgm:pt modelId="{0E2810C0-EF2B-4909-9C5A-502A59A25D78}" type="pres">
      <dgm:prSet presAssocID="{598BE761-D364-4DDE-AA6A-02F36BF1FC90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8011F02D-7E11-4733-9AC3-82F54D0F5E6D}" type="pres">
      <dgm:prSet presAssocID="{AC042249-3AD4-4918-A777-1A1CF76924C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4F46-F41C-4D82-BC57-13380D62E0B2}" type="pres">
      <dgm:prSet presAssocID="{B27A723B-ACA8-4CCE-856D-E4A5808F5365}" presName="sibTrans" presStyleLbl="sibTrans2D1" presStyleIdx="8" presStyleCnt="9" custLinFactY="-100000" custLinFactNeighborY="-129743" custRadScaleRad="41397" custRadScaleInc="-2147483648"/>
      <dgm:spPr/>
      <dgm:t>
        <a:bodyPr/>
        <a:lstStyle/>
        <a:p>
          <a:endParaRPr lang="ru-RU"/>
        </a:p>
      </dgm:t>
    </dgm:pt>
    <dgm:pt modelId="{9C63D48E-B60D-4819-AC4F-4A2397A016EA}" type="pres">
      <dgm:prSet presAssocID="{B27A723B-ACA8-4CCE-856D-E4A5808F5365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E3C5D471-B0B6-4CAC-A66C-E210915066A6}" type="presOf" srcId="{B27A723B-ACA8-4CCE-856D-E4A5808F5365}" destId="{9C63D48E-B60D-4819-AC4F-4A2397A016EA}" srcOrd="1" destOrd="0" presId="urn:microsoft.com/office/officeart/2005/8/layout/cycle2"/>
    <dgm:cxn modelId="{166CD314-C1E9-4A4C-83F1-3D25E39D6823}" type="presOf" srcId="{5FA4E120-02D7-4673-99FB-025BC2985D22}" destId="{FA40C6B3-4DDA-4C6D-AC2B-14E9657043A9}" srcOrd="0" destOrd="0" presId="urn:microsoft.com/office/officeart/2005/8/layout/cycle2"/>
    <dgm:cxn modelId="{B219AB06-BE84-4C68-AF74-636FB25A8139}" type="presOf" srcId="{716C558B-9964-410B-A4B3-0D53F2FFD8CB}" destId="{16297AA7-7E95-42F4-90E2-4476C512EF3F}" srcOrd="0" destOrd="0" presId="urn:microsoft.com/office/officeart/2005/8/layout/cycle2"/>
    <dgm:cxn modelId="{2C965674-4E28-488E-8053-21B726B58323}" type="presOf" srcId="{48E438E3-6D19-48C0-8FED-27DCC71D7967}" destId="{2377F6FC-6446-4D71-96D6-DB19CD6329C2}" srcOrd="0" destOrd="0" presId="urn:microsoft.com/office/officeart/2005/8/layout/cycle2"/>
    <dgm:cxn modelId="{9875DFBD-5BAE-4962-8B23-BB0CF4745F4E}" type="presOf" srcId="{C1FB65A4-681E-4925-85B3-927DAEECC4DB}" destId="{15C68306-5C18-44E1-9360-BC4727037984}" srcOrd="0" destOrd="0" presId="urn:microsoft.com/office/officeart/2005/8/layout/cycle2"/>
    <dgm:cxn modelId="{4C0FA30A-2C24-4FBE-A310-BF4DF84FF370}" type="presOf" srcId="{598BE761-D364-4DDE-AA6A-02F36BF1FC90}" destId="{A7331128-8115-4244-A78D-2A7E09BEF39A}" srcOrd="0" destOrd="0" presId="urn:microsoft.com/office/officeart/2005/8/layout/cycle2"/>
    <dgm:cxn modelId="{1D71CCDE-88BF-4EBD-8C39-B5D5286334A2}" type="presOf" srcId="{5A5E3E30-9A12-4890-9F0E-BD846604CF5C}" destId="{4ADFA700-2B0F-4374-8097-9F76045DF952}" srcOrd="0" destOrd="0" presId="urn:microsoft.com/office/officeart/2005/8/layout/cycle2"/>
    <dgm:cxn modelId="{2AC20550-2BB8-4A57-845D-427AAE9D09F0}" type="presOf" srcId="{C1FB65A4-681E-4925-85B3-927DAEECC4DB}" destId="{FC5CE2B6-3F7C-48E6-900B-FDA748AD3072}" srcOrd="1" destOrd="0" presId="urn:microsoft.com/office/officeart/2005/8/layout/cycle2"/>
    <dgm:cxn modelId="{7CFF8569-E756-482F-84BC-DB3FACE7EDEC}" type="presOf" srcId="{B27A723B-ACA8-4CCE-856D-E4A5808F5365}" destId="{19F84F46-F41C-4D82-BC57-13380D62E0B2}" srcOrd="0" destOrd="0" presId="urn:microsoft.com/office/officeart/2005/8/layout/cycle2"/>
    <dgm:cxn modelId="{B6489700-377E-4BAE-9990-1DAD5DCDF69D}" type="presOf" srcId="{D915BDFB-D6ED-4F96-B09E-1B2B03FBD256}" destId="{771612C2-A562-47AB-9E36-62C45B15B315}" srcOrd="0" destOrd="0" presId="urn:microsoft.com/office/officeart/2005/8/layout/cycle2"/>
    <dgm:cxn modelId="{E0761A60-C759-47A0-B3B4-B4BE7E34D275}" type="presOf" srcId="{716C558B-9964-410B-A4B3-0D53F2FFD8CB}" destId="{0884130E-965C-4A03-905F-FFCB4F5F411D}" srcOrd="1" destOrd="0" presId="urn:microsoft.com/office/officeart/2005/8/layout/cycle2"/>
    <dgm:cxn modelId="{A8820989-A7C7-4521-9C1C-9A0CE2EB9DDD}" srcId="{5600D81B-D957-43F0-AD8E-DCEB4C612D59}" destId="{5A5E3E30-9A12-4890-9F0E-BD846604CF5C}" srcOrd="2" destOrd="0" parTransId="{2D66DFC8-15B7-45FF-A5A9-E417CD754270}" sibTransId="{716C558B-9964-410B-A4B3-0D53F2FFD8CB}"/>
    <dgm:cxn modelId="{BBF1FFB8-40BB-45DE-8BC6-872C0DFFABD8}" type="presOf" srcId="{C51C200A-478F-4A3B-B66B-56940BE350F8}" destId="{2A1E441B-B923-4CF6-A00F-55F4C2635DE0}" srcOrd="0" destOrd="0" presId="urn:microsoft.com/office/officeart/2005/8/layout/cycle2"/>
    <dgm:cxn modelId="{F9692589-67D9-4125-894B-DF2D1DD66C03}" type="presOf" srcId="{DA875C8A-C489-4D75-ACC4-B347383C4F5C}" destId="{02F110C2-B999-49A7-9AE2-E8B883EAC9C5}" srcOrd="0" destOrd="0" presId="urn:microsoft.com/office/officeart/2005/8/layout/cycle2"/>
    <dgm:cxn modelId="{722A0A9F-8CD8-4F8E-A7BD-C69F9A939841}" type="presOf" srcId="{3EB994AA-52AE-4F2B-A077-0091B87AF50E}" destId="{B91471C8-43D7-4350-8C88-2C724BC3B9E1}" srcOrd="0" destOrd="0" presId="urn:microsoft.com/office/officeart/2005/8/layout/cycle2"/>
    <dgm:cxn modelId="{3907EE98-63F9-42C1-A77F-0559F3301CFB}" type="presOf" srcId="{598BE761-D364-4DDE-AA6A-02F36BF1FC90}" destId="{0E2810C0-EF2B-4909-9C5A-502A59A25D78}" srcOrd="1" destOrd="0" presId="urn:microsoft.com/office/officeart/2005/8/layout/cycle2"/>
    <dgm:cxn modelId="{9C2CF04E-54C6-41EF-BD43-78A131714A98}" type="presOf" srcId="{C51C200A-478F-4A3B-B66B-56940BE350F8}" destId="{9EBEA1D3-FE6A-40C0-9BAD-6B9A2E5FADA2}" srcOrd="1" destOrd="0" presId="urn:microsoft.com/office/officeart/2005/8/layout/cycle2"/>
    <dgm:cxn modelId="{3D1479A2-7BC9-4A19-8D78-9B0A18C35F1C}" type="presOf" srcId="{DA875C8A-C489-4D75-ACC4-B347383C4F5C}" destId="{2AA8B045-B09B-4021-8F11-927E6B2D2A22}" srcOrd="1" destOrd="0" presId="urn:microsoft.com/office/officeart/2005/8/layout/cycle2"/>
    <dgm:cxn modelId="{C844F8E1-5965-48D1-9716-85772F34F955}" srcId="{5600D81B-D957-43F0-AD8E-DCEB4C612D59}" destId="{ACADE500-3C76-43E6-8F12-6E6B01015D9B}" srcOrd="5" destOrd="0" parTransId="{89446F6A-7C9E-48A0-A54E-F7A9181E28D4}" sibTransId="{5FA4E120-02D7-4673-99FB-025BC2985D22}"/>
    <dgm:cxn modelId="{792121A9-16FD-4695-B6B7-18AB3F9D416C}" type="presOf" srcId="{4F9873A3-CD6E-4C9E-962F-0F1D0985ACEA}" destId="{F45A8186-1C32-46B1-A4B1-246991F01EAC}" srcOrd="0" destOrd="0" presId="urn:microsoft.com/office/officeart/2005/8/layout/cycle2"/>
    <dgm:cxn modelId="{8B24AF2C-FA93-4B27-8425-E8C9B9EB9322}" type="presOf" srcId="{5FA4E120-02D7-4673-99FB-025BC2985D22}" destId="{AD7B3634-1A39-4D0E-8D7A-8380BCCA7E3B}" srcOrd="1" destOrd="0" presId="urn:microsoft.com/office/officeart/2005/8/layout/cycle2"/>
    <dgm:cxn modelId="{D2352BBD-CE69-4714-B224-2B015EC931FB}" type="presOf" srcId="{E1111115-6CD3-4D03-A795-D85A06D57D5C}" destId="{64075C95-4069-4569-B386-DB19CB3B4EE7}" srcOrd="0" destOrd="0" presId="urn:microsoft.com/office/officeart/2005/8/layout/cycle2"/>
    <dgm:cxn modelId="{EE7B0BE6-6F9A-41C5-9AA2-D07C4F3B6D1C}" type="presOf" srcId="{376D81C2-5E6F-4248-9602-977B7BEC1492}" destId="{41BFED52-2899-4C06-B121-EDC4BBFD9DF6}" srcOrd="0" destOrd="0" presId="urn:microsoft.com/office/officeart/2005/8/layout/cycle2"/>
    <dgm:cxn modelId="{6CB4C4E4-36DE-49A4-BE92-5DB220955BE2}" type="presOf" srcId="{48E438E3-6D19-48C0-8FED-27DCC71D7967}" destId="{B1D89A8D-8851-4201-9B70-4E73833B7E6A}" srcOrd="1" destOrd="0" presId="urn:microsoft.com/office/officeart/2005/8/layout/cycle2"/>
    <dgm:cxn modelId="{8DB6E010-E408-4217-AA10-3844E42EFAD6}" srcId="{5600D81B-D957-43F0-AD8E-DCEB4C612D59}" destId="{E1111115-6CD3-4D03-A795-D85A06D57D5C}" srcOrd="3" destOrd="0" parTransId="{572A405B-CFC0-4BE4-A84A-0B0DD932A506}" sibTransId="{C1FB65A4-681E-4925-85B3-927DAEECC4DB}"/>
    <dgm:cxn modelId="{FCB452F4-A91C-436D-A2C6-24D6E8D28102}" type="presOf" srcId="{376D81C2-5E6F-4248-9602-977B7BEC1492}" destId="{5881013A-E634-401E-9220-8F95F2C438DC}" srcOrd="1" destOrd="0" presId="urn:microsoft.com/office/officeart/2005/8/layout/cycle2"/>
    <dgm:cxn modelId="{A0F10A5C-DDF6-4EC8-8477-84B907F6BB24}" srcId="{5600D81B-D957-43F0-AD8E-DCEB4C612D59}" destId="{EE370BD0-684C-4E4A-82A4-C2DC28A40931}" srcOrd="4" destOrd="0" parTransId="{DB0CE1DA-9D69-4445-89B7-D15EE309DEBB}" sibTransId="{DA875C8A-C489-4D75-ACC4-B347383C4F5C}"/>
    <dgm:cxn modelId="{722128E5-4410-46AB-BE4C-77B3E55BF085}" srcId="{5600D81B-D957-43F0-AD8E-DCEB4C612D59}" destId="{AC042249-3AD4-4918-A777-1A1CF76924CE}" srcOrd="8" destOrd="0" parTransId="{AFF7C62F-37B6-4658-B331-F7A06459CB45}" sibTransId="{B27A723B-ACA8-4CCE-856D-E4A5808F5365}"/>
    <dgm:cxn modelId="{C1C8747B-87E8-494D-B2F7-12C98CABF4FA}" srcId="{5600D81B-D957-43F0-AD8E-DCEB4C612D59}" destId="{3EB994AA-52AE-4F2B-A077-0091B87AF50E}" srcOrd="0" destOrd="0" parTransId="{9907B708-C611-4D32-9A3C-6050CCEC319F}" sibTransId="{48E438E3-6D19-48C0-8FED-27DCC71D7967}"/>
    <dgm:cxn modelId="{0B754AB2-F5C9-4F5B-8440-4DB13B663E42}" type="presOf" srcId="{ACADE500-3C76-43E6-8F12-6E6B01015D9B}" destId="{B7177005-B2BD-44B1-88F2-19E540BC74DB}" srcOrd="0" destOrd="0" presId="urn:microsoft.com/office/officeart/2005/8/layout/cycle2"/>
    <dgm:cxn modelId="{4A632421-D4E2-4E38-AFE1-93DC412458DE}" type="presOf" srcId="{EE370BD0-684C-4E4A-82A4-C2DC28A40931}" destId="{CF7856AD-9249-40E9-BC09-9E4483C982B4}" srcOrd="0" destOrd="0" presId="urn:microsoft.com/office/officeart/2005/8/layout/cycle2"/>
    <dgm:cxn modelId="{782CA3BA-57DE-4B32-B3EF-00DE1735BD05}" type="presOf" srcId="{56844154-27BB-4E39-9D6F-D6713536FA17}" destId="{A61C2EEF-47EE-46E8-B6E3-181169EAD9D0}" srcOrd="0" destOrd="0" presId="urn:microsoft.com/office/officeart/2005/8/layout/cycle2"/>
    <dgm:cxn modelId="{D7A45E9C-2DF9-4703-B320-EF196488655A}" srcId="{5600D81B-D957-43F0-AD8E-DCEB4C612D59}" destId="{56844154-27BB-4E39-9D6F-D6713536FA17}" srcOrd="1" destOrd="0" parTransId="{7F42577F-CE2B-4747-AF42-9B150335A96A}" sibTransId="{376D81C2-5E6F-4248-9602-977B7BEC1492}"/>
    <dgm:cxn modelId="{5F739817-DE4E-4ED9-AC5E-6A05B1C59C89}" srcId="{5600D81B-D957-43F0-AD8E-DCEB4C612D59}" destId="{4F9873A3-CD6E-4C9E-962F-0F1D0985ACEA}" srcOrd="7" destOrd="0" parTransId="{5A95F675-DBF6-45E2-A6A5-5825B60E9D20}" sibTransId="{598BE761-D364-4DDE-AA6A-02F36BF1FC90}"/>
    <dgm:cxn modelId="{21D2B3EA-D26B-477A-8AE8-09589C73172D}" srcId="{5600D81B-D957-43F0-AD8E-DCEB4C612D59}" destId="{D915BDFB-D6ED-4F96-B09E-1B2B03FBD256}" srcOrd="6" destOrd="0" parTransId="{A16D60DB-1015-4FD4-8C4E-6A9016417DB3}" sibTransId="{C51C200A-478F-4A3B-B66B-56940BE350F8}"/>
    <dgm:cxn modelId="{B9B21E4A-E303-4C3F-BD23-0ED8201B39CB}" type="presOf" srcId="{5600D81B-D957-43F0-AD8E-DCEB4C612D59}" destId="{3012E1EB-97FD-48D2-A496-5924B4865ACB}" srcOrd="0" destOrd="0" presId="urn:microsoft.com/office/officeart/2005/8/layout/cycle2"/>
    <dgm:cxn modelId="{E9B60195-74BF-4DD7-881A-F1F234456CEA}" type="presOf" srcId="{AC042249-3AD4-4918-A777-1A1CF76924CE}" destId="{8011F02D-7E11-4733-9AC3-82F54D0F5E6D}" srcOrd="0" destOrd="0" presId="urn:microsoft.com/office/officeart/2005/8/layout/cycle2"/>
    <dgm:cxn modelId="{FA92E266-E21E-418C-874D-767B7E99FE8B}" type="presParOf" srcId="{3012E1EB-97FD-48D2-A496-5924B4865ACB}" destId="{B91471C8-43D7-4350-8C88-2C724BC3B9E1}" srcOrd="0" destOrd="0" presId="urn:microsoft.com/office/officeart/2005/8/layout/cycle2"/>
    <dgm:cxn modelId="{DDDC651E-2217-493F-88AA-426BD38579E9}" type="presParOf" srcId="{3012E1EB-97FD-48D2-A496-5924B4865ACB}" destId="{2377F6FC-6446-4D71-96D6-DB19CD6329C2}" srcOrd="1" destOrd="0" presId="urn:microsoft.com/office/officeart/2005/8/layout/cycle2"/>
    <dgm:cxn modelId="{395CD055-3B9A-4F3E-8E48-9638C2B28A4E}" type="presParOf" srcId="{2377F6FC-6446-4D71-96D6-DB19CD6329C2}" destId="{B1D89A8D-8851-4201-9B70-4E73833B7E6A}" srcOrd="0" destOrd="0" presId="urn:microsoft.com/office/officeart/2005/8/layout/cycle2"/>
    <dgm:cxn modelId="{87EF170B-9928-40BB-9603-8A5C52F5DBF0}" type="presParOf" srcId="{3012E1EB-97FD-48D2-A496-5924B4865ACB}" destId="{A61C2EEF-47EE-46E8-B6E3-181169EAD9D0}" srcOrd="2" destOrd="0" presId="urn:microsoft.com/office/officeart/2005/8/layout/cycle2"/>
    <dgm:cxn modelId="{E2F84B63-AA07-4736-8A49-5D3C6FA0E5AB}" type="presParOf" srcId="{3012E1EB-97FD-48D2-A496-5924B4865ACB}" destId="{41BFED52-2899-4C06-B121-EDC4BBFD9DF6}" srcOrd="3" destOrd="0" presId="urn:microsoft.com/office/officeart/2005/8/layout/cycle2"/>
    <dgm:cxn modelId="{D577F563-44C5-4919-91FB-13EB527393F2}" type="presParOf" srcId="{41BFED52-2899-4C06-B121-EDC4BBFD9DF6}" destId="{5881013A-E634-401E-9220-8F95F2C438DC}" srcOrd="0" destOrd="0" presId="urn:microsoft.com/office/officeart/2005/8/layout/cycle2"/>
    <dgm:cxn modelId="{98B770A3-30CB-4A9E-B48F-F25FFF8C5145}" type="presParOf" srcId="{3012E1EB-97FD-48D2-A496-5924B4865ACB}" destId="{4ADFA700-2B0F-4374-8097-9F76045DF952}" srcOrd="4" destOrd="0" presId="urn:microsoft.com/office/officeart/2005/8/layout/cycle2"/>
    <dgm:cxn modelId="{E486BC3C-9B5D-4C48-9C42-ECACCA001FB4}" type="presParOf" srcId="{3012E1EB-97FD-48D2-A496-5924B4865ACB}" destId="{16297AA7-7E95-42F4-90E2-4476C512EF3F}" srcOrd="5" destOrd="0" presId="urn:microsoft.com/office/officeart/2005/8/layout/cycle2"/>
    <dgm:cxn modelId="{181A109A-3557-4547-BF5F-9DBE5C600490}" type="presParOf" srcId="{16297AA7-7E95-42F4-90E2-4476C512EF3F}" destId="{0884130E-965C-4A03-905F-FFCB4F5F411D}" srcOrd="0" destOrd="0" presId="urn:microsoft.com/office/officeart/2005/8/layout/cycle2"/>
    <dgm:cxn modelId="{37AB1F6A-1311-43E2-B731-1AFA9BAF83FD}" type="presParOf" srcId="{3012E1EB-97FD-48D2-A496-5924B4865ACB}" destId="{64075C95-4069-4569-B386-DB19CB3B4EE7}" srcOrd="6" destOrd="0" presId="urn:microsoft.com/office/officeart/2005/8/layout/cycle2"/>
    <dgm:cxn modelId="{8FE4B4BE-DB8A-4827-9C34-1ED323ACE7FE}" type="presParOf" srcId="{3012E1EB-97FD-48D2-A496-5924B4865ACB}" destId="{15C68306-5C18-44E1-9360-BC4727037984}" srcOrd="7" destOrd="0" presId="urn:microsoft.com/office/officeart/2005/8/layout/cycle2"/>
    <dgm:cxn modelId="{B8605BE6-4E89-41E9-A2BA-BA1D99018C9C}" type="presParOf" srcId="{15C68306-5C18-44E1-9360-BC4727037984}" destId="{FC5CE2B6-3F7C-48E6-900B-FDA748AD3072}" srcOrd="0" destOrd="0" presId="urn:microsoft.com/office/officeart/2005/8/layout/cycle2"/>
    <dgm:cxn modelId="{04CA25A1-25AB-4A5B-A08E-93874573597A}" type="presParOf" srcId="{3012E1EB-97FD-48D2-A496-5924B4865ACB}" destId="{CF7856AD-9249-40E9-BC09-9E4483C982B4}" srcOrd="8" destOrd="0" presId="urn:microsoft.com/office/officeart/2005/8/layout/cycle2"/>
    <dgm:cxn modelId="{A4CCDD50-450F-43E3-972B-B64036C98D74}" type="presParOf" srcId="{3012E1EB-97FD-48D2-A496-5924B4865ACB}" destId="{02F110C2-B999-49A7-9AE2-E8B883EAC9C5}" srcOrd="9" destOrd="0" presId="urn:microsoft.com/office/officeart/2005/8/layout/cycle2"/>
    <dgm:cxn modelId="{D24F80BC-4C6D-4973-A922-638C40527D18}" type="presParOf" srcId="{02F110C2-B999-49A7-9AE2-E8B883EAC9C5}" destId="{2AA8B045-B09B-4021-8F11-927E6B2D2A22}" srcOrd="0" destOrd="0" presId="urn:microsoft.com/office/officeart/2005/8/layout/cycle2"/>
    <dgm:cxn modelId="{42C6D5D5-494F-444A-B551-42C0D8815C6F}" type="presParOf" srcId="{3012E1EB-97FD-48D2-A496-5924B4865ACB}" destId="{B7177005-B2BD-44B1-88F2-19E540BC74DB}" srcOrd="10" destOrd="0" presId="urn:microsoft.com/office/officeart/2005/8/layout/cycle2"/>
    <dgm:cxn modelId="{5D7F91E1-6D55-422D-8C23-0D4078AEE9E5}" type="presParOf" srcId="{3012E1EB-97FD-48D2-A496-5924B4865ACB}" destId="{FA40C6B3-4DDA-4C6D-AC2B-14E9657043A9}" srcOrd="11" destOrd="0" presId="urn:microsoft.com/office/officeart/2005/8/layout/cycle2"/>
    <dgm:cxn modelId="{4C104FE7-E11D-4FA6-9E81-A77344CDDA67}" type="presParOf" srcId="{FA40C6B3-4DDA-4C6D-AC2B-14E9657043A9}" destId="{AD7B3634-1A39-4D0E-8D7A-8380BCCA7E3B}" srcOrd="0" destOrd="0" presId="urn:microsoft.com/office/officeart/2005/8/layout/cycle2"/>
    <dgm:cxn modelId="{5B5A260A-A0DA-4EB6-95C7-EAC5BC569606}" type="presParOf" srcId="{3012E1EB-97FD-48D2-A496-5924B4865ACB}" destId="{771612C2-A562-47AB-9E36-62C45B15B315}" srcOrd="12" destOrd="0" presId="urn:microsoft.com/office/officeart/2005/8/layout/cycle2"/>
    <dgm:cxn modelId="{16952F7A-5A71-4298-86F1-21C197612B92}" type="presParOf" srcId="{3012E1EB-97FD-48D2-A496-5924B4865ACB}" destId="{2A1E441B-B923-4CF6-A00F-55F4C2635DE0}" srcOrd="13" destOrd="0" presId="urn:microsoft.com/office/officeart/2005/8/layout/cycle2"/>
    <dgm:cxn modelId="{FA084F38-186B-4271-B13F-49D871F8CEBC}" type="presParOf" srcId="{2A1E441B-B923-4CF6-A00F-55F4C2635DE0}" destId="{9EBEA1D3-FE6A-40C0-9BAD-6B9A2E5FADA2}" srcOrd="0" destOrd="0" presId="urn:microsoft.com/office/officeart/2005/8/layout/cycle2"/>
    <dgm:cxn modelId="{9C4BC097-BB36-46A7-97D5-338D43C29588}" type="presParOf" srcId="{3012E1EB-97FD-48D2-A496-5924B4865ACB}" destId="{F45A8186-1C32-46B1-A4B1-246991F01EAC}" srcOrd="14" destOrd="0" presId="urn:microsoft.com/office/officeart/2005/8/layout/cycle2"/>
    <dgm:cxn modelId="{AE9C6D94-68BC-40BC-9D56-86957ABD005D}" type="presParOf" srcId="{3012E1EB-97FD-48D2-A496-5924B4865ACB}" destId="{A7331128-8115-4244-A78D-2A7E09BEF39A}" srcOrd="15" destOrd="0" presId="urn:microsoft.com/office/officeart/2005/8/layout/cycle2"/>
    <dgm:cxn modelId="{034B6E04-7A8E-436B-9CC1-DE9CC2524A35}" type="presParOf" srcId="{A7331128-8115-4244-A78D-2A7E09BEF39A}" destId="{0E2810C0-EF2B-4909-9C5A-502A59A25D78}" srcOrd="0" destOrd="0" presId="urn:microsoft.com/office/officeart/2005/8/layout/cycle2"/>
    <dgm:cxn modelId="{EF339AF6-4FB7-45BB-A6CC-22CA198F7ED6}" type="presParOf" srcId="{3012E1EB-97FD-48D2-A496-5924B4865ACB}" destId="{8011F02D-7E11-4733-9AC3-82F54D0F5E6D}" srcOrd="16" destOrd="0" presId="urn:microsoft.com/office/officeart/2005/8/layout/cycle2"/>
    <dgm:cxn modelId="{E5175AE9-BEFE-49A0-9AEA-58231301C6BC}" type="presParOf" srcId="{3012E1EB-97FD-48D2-A496-5924B4865ACB}" destId="{19F84F46-F41C-4D82-BC57-13380D62E0B2}" srcOrd="17" destOrd="0" presId="urn:microsoft.com/office/officeart/2005/8/layout/cycle2"/>
    <dgm:cxn modelId="{159BF98B-20F3-49D7-A4E9-D3543912107B}" type="presParOf" srcId="{19F84F46-F41C-4D82-BC57-13380D62E0B2}" destId="{9C63D48E-B60D-4819-AC4F-4A2397A016E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1471C8-43D7-4350-8C88-2C724BC3B9E1}">
      <dsp:nvSpPr>
        <dsp:cNvPr id="0" name=""/>
        <dsp:cNvSpPr/>
      </dsp:nvSpPr>
      <dsp:spPr>
        <a:xfrm>
          <a:off x="3375234" y="982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Руководитель субботней школы (председатель</a:t>
          </a:r>
          <a:r>
            <a:rPr lang="en-US" sz="700" kern="1200" dirty="0" smtClean="0"/>
            <a:t>)</a:t>
          </a:r>
          <a:endParaRPr lang="ru-RU" sz="700" kern="1200" dirty="0"/>
        </a:p>
      </dsp:txBody>
      <dsp:txXfrm>
        <a:off x="3375234" y="982"/>
        <a:ext cx="985938" cy="985938"/>
      </dsp:txXfrm>
    </dsp:sp>
    <dsp:sp modelId="{2377F6FC-6446-4D71-96D6-DB19CD6329C2}">
      <dsp:nvSpPr>
        <dsp:cNvPr id="0" name=""/>
        <dsp:cNvSpPr/>
      </dsp:nvSpPr>
      <dsp:spPr>
        <a:xfrm rot="1200000">
          <a:off x="4425681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00000">
        <a:off x="4425681" y="-166377"/>
        <a:ext cx="261838" cy="332754"/>
      </dsp:txXfrm>
    </dsp:sp>
    <dsp:sp modelId="{A61C2EEF-47EE-46E8-B6E3-181169EAD9D0}">
      <dsp:nvSpPr>
        <dsp:cNvPr id="0" name=""/>
        <dsp:cNvSpPr/>
      </dsp:nvSpPr>
      <dsp:spPr>
        <a:xfrm>
          <a:off x="4765954" y="507163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1167446"/>
                <a:satOff val="2767"/>
                <a:lumOff val="-1593"/>
                <a:alphaOff val="0"/>
                <a:satMod val="103000"/>
                <a:lumMod val="118000"/>
              </a:schemeClr>
            </a:gs>
            <a:gs pos="50000">
              <a:schemeClr val="accent2">
                <a:hueOff val="1167446"/>
                <a:satOff val="2767"/>
                <a:lumOff val="-1593"/>
                <a:alphaOff val="0"/>
                <a:satMod val="89000"/>
                <a:lumMod val="91000"/>
              </a:schemeClr>
            </a:gs>
            <a:gs pos="100000">
              <a:schemeClr val="accent2">
                <a:hueOff val="1167446"/>
                <a:satOff val="2767"/>
                <a:lumOff val="-159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Секретарь Отдела инвестиций</a:t>
          </a:r>
          <a:endParaRPr lang="ru-RU" sz="700" kern="1200" dirty="0"/>
        </a:p>
      </dsp:txBody>
      <dsp:txXfrm>
        <a:off x="4765954" y="507163"/>
        <a:ext cx="985938" cy="985938"/>
      </dsp:txXfrm>
    </dsp:sp>
    <dsp:sp modelId="{41BFED52-2899-4C06-B121-EDC4BBFD9DF6}">
      <dsp:nvSpPr>
        <dsp:cNvPr id="0" name=""/>
        <dsp:cNvSpPr/>
      </dsp:nvSpPr>
      <dsp:spPr>
        <a:xfrm rot="3600000">
          <a:off x="5494292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67446"/>
                <a:satOff val="2767"/>
                <a:lumOff val="-1593"/>
                <a:alphaOff val="0"/>
                <a:satMod val="103000"/>
                <a:lumMod val="118000"/>
              </a:schemeClr>
            </a:gs>
            <a:gs pos="50000">
              <a:schemeClr val="accent2">
                <a:hueOff val="1167446"/>
                <a:satOff val="2767"/>
                <a:lumOff val="-1593"/>
                <a:alphaOff val="0"/>
                <a:satMod val="89000"/>
                <a:lumMod val="91000"/>
              </a:schemeClr>
            </a:gs>
            <a:gs pos="100000">
              <a:schemeClr val="accent2">
                <a:hueOff val="1167446"/>
                <a:satOff val="2767"/>
                <a:lumOff val="-159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00000">
        <a:off x="5494292" y="-166377"/>
        <a:ext cx="261838" cy="332754"/>
      </dsp:txXfrm>
    </dsp:sp>
    <dsp:sp modelId="{4ADFA700-2B0F-4374-8097-9F76045DF952}">
      <dsp:nvSpPr>
        <dsp:cNvPr id="0" name=""/>
        <dsp:cNvSpPr/>
      </dsp:nvSpPr>
      <dsp:spPr>
        <a:xfrm>
          <a:off x="5505940" y="1788857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2334892"/>
                <a:satOff val="5534"/>
                <a:lumOff val="-3186"/>
                <a:alphaOff val="0"/>
                <a:satMod val="103000"/>
                <a:lumMod val="118000"/>
              </a:schemeClr>
            </a:gs>
            <a:gs pos="50000">
              <a:schemeClr val="accent2">
                <a:hueOff val="2334892"/>
                <a:satOff val="5534"/>
                <a:lumOff val="-3186"/>
                <a:alphaOff val="0"/>
                <a:satMod val="89000"/>
                <a:lumMod val="91000"/>
              </a:schemeClr>
            </a:gs>
            <a:gs pos="100000">
              <a:schemeClr val="accent2">
                <a:hueOff val="2334892"/>
                <a:satOff val="5534"/>
                <a:lumOff val="-318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Директор отдела личного служения</a:t>
          </a:r>
          <a:endParaRPr lang="ru-RU" sz="700" kern="1200" dirty="0"/>
        </a:p>
      </dsp:txBody>
      <dsp:txXfrm>
        <a:off x="5505940" y="1788857"/>
        <a:ext cx="985938" cy="985938"/>
      </dsp:txXfrm>
    </dsp:sp>
    <dsp:sp modelId="{16297AA7-7E95-42F4-90E2-4476C512EF3F}">
      <dsp:nvSpPr>
        <dsp:cNvPr id="0" name=""/>
        <dsp:cNvSpPr/>
      </dsp:nvSpPr>
      <dsp:spPr>
        <a:xfrm rot="6000000">
          <a:off x="5740780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34892"/>
                <a:satOff val="5534"/>
                <a:lumOff val="-3186"/>
                <a:alphaOff val="0"/>
                <a:satMod val="103000"/>
                <a:lumMod val="118000"/>
              </a:schemeClr>
            </a:gs>
            <a:gs pos="50000">
              <a:schemeClr val="accent2">
                <a:hueOff val="2334892"/>
                <a:satOff val="5534"/>
                <a:lumOff val="-3186"/>
                <a:alphaOff val="0"/>
                <a:satMod val="89000"/>
                <a:lumMod val="91000"/>
              </a:schemeClr>
            </a:gs>
            <a:gs pos="100000">
              <a:schemeClr val="accent2">
                <a:hueOff val="2334892"/>
                <a:satOff val="5534"/>
                <a:lumOff val="-318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000000">
        <a:off x="5740780" y="-166377"/>
        <a:ext cx="261838" cy="332754"/>
      </dsp:txXfrm>
    </dsp:sp>
    <dsp:sp modelId="{64075C95-4069-4569-B386-DB19CB3B4EE7}">
      <dsp:nvSpPr>
        <dsp:cNvPr id="0" name=""/>
        <dsp:cNvSpPr/>
      </dsp:nvSpPr>
      <dsp:spPr>
        <a:xfrm>
          <a:off x="5248945" y="3246346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3502338"/>
                <a:satOff val="8300"/>
                <a:lumOff val="-4779"/>
                <a:alphaOff val="0"/>
                <a:satMod val="103000"/>
                <a:lumMod val="118000"/>
              </a:schemeClr>
            </a:gs>
            <a:gs pos="50000">
              <a:schemeClr val="accent2">
                <a:hueOff val="3502338"/>
                <a:satOff val="8300"/>
                <a:lumOff val="-4779"/>
                <a:alphaOff val="0"/>
                <a:satMod val="89000"/>
                <a:lumMod val="91000"/>
              </a:schemeClr>
            </a:gs>
            <a:gs pos="100000">
              <a:schemeClr val="accent2">
                <a:hueOff val="3502338"/>
                <a:satOff val="8300"/>
                <a:lumOff val="-477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Пресвитер, назначенный советом церкви или советом пресвитеров</a:t>
          </a:r>
          <a:endParaRPr lang="ru-RU" sz="700" kern="1200" dirty="0"/>
        </a:p>
      </dsp:txBody>
      <dsp:txXfrm>
        <a:off x="5248945" y="3246346"/>
        <a:ext cx="985938" cy="985938"/>
      </dsp:txXfrm>
    </dsp:sp>
    <dsp:sp modelId="{15C68306-5C18-44E1-9360-BC4727037984}">
      <dsp:nvSpPr>
        <dsp:cNvPr id="0" name=""/>
        <dsp:cNvSpPr/>
      </dsp:nvSpPr>
      <dsp:spPr>
        <a:xfrm rot="8542848">
          <a:off x="5029155" y="-166377"/>
          <a:ext cx="263126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02338"/>
                <a:satOff val="8300"/>
                <a:lumOff val="-4779"/>
                <a:alphaOff val="0"/>
                <a:satMod val="103000"/>
                <a:lumMod val="118000"/>
              </a:schemeClr>
            </a:gs>
            <a:gs pos="50000">
              <a:schemeClr val="accent2">
                <a:hueOff val="3502338"/>
                <a:satOff val="8300"/>
                <a:lumOff val="-4779"/>
                <a:alphaOff val="0"/>
                <a:satMod val="89000"/>
                <a:lumMod val="91000"/>
              </a:schemeClr>
            </a:gs>
            <a:gs pos="100000">
              <a:schemeClr val="accent2">
                <a:hueOff val="3502338"/>
                <a:satOff val="8300"/>
                <a:lumOff val="-477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542848">
        <a:off x="5029155" y="-166377"/>
        <a:ext cx="263126" cy="332754"/>
      </dsp:txXfrm>
    </dsp:sp>
    <dsp:sp modelId="{CF7856AD-9249-40E9-BC09-9E4483C982B4}">
      <dsp:nvSpPr>
        <dsp:cNvPr id="0" name=""/>
        <dsp:cNvSpPr/>
      </dsp:nvSpPr>
      <dsp:spPr>
        <a:xfrm>
          <a:off x="4074755" y="4151221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4669784"/>
                <a:satOff val="11067"/>
                <a:lumOff val="-6372"/>
                <a:alphaOff val="0"/>
                <a:satMod val="103000"/>
                <a:lumMod val="118000"/>
              </a:schemeClr>
            </a:gs>
            <a:gs pos="50000">
              <a:schemeClr val="accent2">
                <a:hueOff val="4669784"/>
                <a:satOff val="11067"/>
                <a:lumOff val="-6372"/>
                <a:alphaOff val="0"/>
                <a:satMod val="89000"/>
                <a:lumMod val="91000"/>
              </a:schemeClr>
            </a:gs>
            <a:gs pos="100000">
              <a:schemeClr val="accent2">
                <a:hueOff val="4669784"/>
                <a:satOff val="11067"/>
                <a:lumOff val="-6372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Пастор церкви</a:t>
          </a:r>
          <a:endParaRPr lang="ru-RU" sz="700" kern="1200" dirty="0"/>
        </a:p>
      </dsp:txBody>
      <dsp:txXfrm>
        <a:off x="4074755" y="4151221"/>
        <a:ext cx="985938" cy="985938"/>
      </dsp:txXfrm>
    </dsp:sp>
    <dsp:sp modelId="{02F110C2-B999-49A7-9AE2-E8B883EAC9C5}">
      <dsp:nvSpPr>
        <dsp:cNvPr id="0" name=""/>
        <dsp:cNvSpPr/>
      </dsp:nvSpPr>
      <dsp:spPr>
        <a:xfrm rot="10689150">
          <a:off x="2701149" y="-166377"/>
          <a:ext cx="24078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69784"/>
                <a:satOff val="11067"/>
                <a:lumOff val="-6372"/>
                <a:alphaOff val="0"/>
                <a:satMod val="103000"/>
                <a:lumMod val="118000"/>
              </a:schemeClr>
            </a:gs>
            <a:gs pos="50000">
              <a:schemeClr val="accent2">
                <a:hueOff val="4669784"/>
                <a:satOff val="11067"/>
                <a:lumOff val="-6372"/>
                <a:alphaOff val="0"/>
                <a:satMod val="89000"/>
                <a:lumMod val="91000"/>
              </a:schemeClr>
            </a:gs>
            <a:gs pos="100000">
              <a:schemeClr val="accent2">
                <a:hueOff val="4669784"/>
                <a:satOff val="11067"/>
                <a:lumOff val="-6372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689150">
        <a:off x="2701149" y="-166377"/>
        <a:ext cx="240788" cy="332754"/>
      </dsp:txXfrm>
    </dsp:sp>
    <dsp:sp modelId="{B7177005-B2BD-44B1-88F2-19E540BC74DB}">
      <dsp:nvSpPr>
        <dsp:cNvPr id="0" name=""/>
        <dsp:cNvSpPr/>
      </dsp:nvSpPr>
      <dsp:spPr>
        <a:xfrm>
          <a:off x="2635248" y="4197654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5837229"/>
                <a:satOff val="13834"/>
                <a:lumOff val="-7965"/>
                <a:alphaOff val="0"/>
                <a:satMod val="103000"/>
                <a:lumMod val="118000"/>
              </a:schemeClr>
            </a:gs>
            <a:gs pos="50000">
              <a:schemeClr val="accent2">
                <a:hueOff val="5837229"/>
                <a:satOff val="13834"/>
                <a:lumOff val="-7965"/>
                <a:alphaOff val="0"/>
                <a:satMod val="89000"/>
                <a:lumMod val="91000"/>
              </a:schemeClr>
            </a:gs>
            <a:gs pos="100000">
              <a:schemeClr val="accent2">
                <a:hueOff val="5837229"/>
                <a:satOff val="13834"/>
                <a:lumOff val="-796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Руководители отделов субботней школы</a:t>
          </a:r>
          <a:endParaRPr lang="ru-RU" sz="700" kern="1200" dirty="0"/>
        </a:p>
      </dsp:txBody>
      <dsp:txXfrm>
        <a:off x="2635248" y="4197654"/>
        <a:ext cx="985938" cy="985938"/>
      </dsp:txXfrm>
    </dsp:sp>
    <dsp:sp modelId="{FA40C6B3-4DDA-4C6D-AC2B-14E9657043A9}">
      <dsp:nvSpPr>
        <dsp:cNvPr id="0" name=""/>
        <dsp:cNvSpPr/>
      </dsp:nvSpPr>
      <dsp:spPr>
        <a:xfrm rot="13200000">
          <a:off x="2436112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837229"/>
                <a:satOff val="13834"/>
                <a:lumOff val="-7965"/>
                <a:alphaOff val="0"/>
                <a:satMod val="103000"/>
                <a:lumMod val="118000"/>
              </a:schemeClr>
            </a:gs>
            <a:gs pos="50000">
              <a:schemeClr val="accent2">
                <a:hueOff val="5837229"/>
                <a:satOff val="13834"/>
                <a:lumOff val="-7965"/>
                <a:alphaOff val="0"/>
                <a:satMod val="89000"/>
                <a:lumMod val="91000"/>
              </a:schemeClr>
            </a:gs>
            <a:gs pos="100000">
              <a:schemeClr val="accent2">
                <a:hueOff val="5837229"/>
                <a:satOff val="13834"/>
                <a:lumOff val="-796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200000">
        <a:off x="2436112" y="-166377"/>
        <a:ext cx="261838" cy="332754"/>
      </dsp:txXfrm>
    </dsp:sp>
    <dsp:sp modelId="{771612C2-A562-47AB-9E36-62C45B15B315}">
      <dsp:nvSpPr>
        <dsp:cNvPr id="0" name=""/>
        <dsp:cNvSpPr/>
      </dsp:nvSpPr>
      <dsp:spPr>
        <a:xfrm>
          <a:off x="1501523" y="3246346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7004675"/>
                <a:satOff val="16601"/>
                <a:lumOff val="-9558"/>
                <a:alphaOff val="0"/>
                <a:satMod val="103000"/>
                <a:lumMod val="118000"/>
              </a:schemeClr>
            </a:gs>
            <a:gs pos="50000">
              <a:schemeClr val="accent2">
                <a:hueOff val="7004675"/>
                <a:satOff val="16601"/>
                <a:lumOff val="-9558"/>
                <a:alphaOff val="0"/>
                <a:satMod val="89000"/>
                <a:lumMod val="91000"/>
              </a:schemeClr>
            </a:gs>
            <a:gs pos="100000">
              <a:schemeClr val="accent2">
                <a:hueOff val="7004675"/>
                <a:satOff val="16601"/>
                <a:lumOff val="-955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Помощники секретаря</a:t>
          </a:r>
          <a:endParaRPr lang="ru-RU" sz="700" kern="1200" dirty="0"/>
        </a:p>
      </dsp:txBody>
      <dsp:txXfrm>
        <a:off x="1501523" y="3246346"/>
        <a:ext cx="985938" cy="985938"/>
      </dsp:txXfrm>
    </dsp:sp>
    <dsp:sp modelId="{2A1E441B-B923-4CF6-A00F-55F4C2635DE0}">
      <dsp:nvSpPr>
        <dsp:cNvPr id="0" name=""/>
        <dsp:cNvSpPr/>
      </dsp:nvSpPr>
      <dsp:spPr>
        <a:xfrm rot="15600000">
          <a:off x="1736363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004675"/>
                <a:satOff val="16601"/>
                <a:lumOff val="-9558"/>
                <a:alphaOff val="0"/>
                <a:satMod val="103000"/>
                <a:lumMod val="118000"/>
              </a:schemeClr>
            </a:gs>
            <a:gs pos="50000">
              <a:schemeClr val="accent2">
                <a:hueOff val="7004675"/>
                <a:satOff val="16601"/>
                <a:lumOff val="-9558"/>
                <a:alphaOff val="0"/>
                <a:satMod val="89000"/>
                <a:lumMod val="91000"/>
              </a:schemeClr>
            </a:gs>
            <a:gs pos="100000">
              <a:schemeClr val="accent2">
                <a:hueOff val="7004675"/>
                <a:satOff val="16601"/>
                <a:lumOff val="-955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600000">
        <a:off x="1736363" y="-166377"/>
        <a:ext cx="261838" cy="332754"/>
      </dsp:txXfrm>
    </dsp:sp>
    <dsp:sp modelId="{F45A8186-1C32-46B1-A4B1-246991F01EAC}">
      <dsp:nvSpPr>
        <dsp:cNvPr id="0" name=""/>
        <dsp:cNvSpPr/>
      </dsp:nvSpPr>
      <dsp:spPr>
        <a:xfrm>
          <a:off x="1244528" y="1788857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8172122"/>
                <a:satOff val="19367"/>
                <a:lumOff val="-11151"/>
                <a:alphaOff val="0"/>
                <a:satMod val="103000"/>
                <a:lumMod val="118000"/>
              </a:schemeClr>
            </a:gs>
            <a:gs pos="50000">
              <a:schemeClr val="accent2">
                <a:hueOff val="8172122"/>
                <a:satOff val="19367"/>
                <a:lumOff val="-11151"/>
                <a:alphaOff val="0"/>
                <a:satMod val="89000"/>
                <a:lumMod val="91000"/>
              </a:schemeClr>
            </a:gs>
            <a:gs pos="100000">
              <a:schemeClr val="accent2">
                <a:hueOff val="8172122"/>
                <a:satOff val="19367"/>
                <a:lumOff val="-11151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Секретарь субботней школы</a:t>
          </a:r>
          <a:endParaRPr lang="ru-RU" sz="700" kern="1200" dirty="0"/>
        </a:p>
      </dsp:txBody>
      <dsp:txXfrm>
        <a:off x="1244528" y="1788857"/>
        <a:ext cx="985938" cy="985938"/>
      </dsp:txXfrm>
    </dsp:sp>
    <dsp:sp modelId="{A7331128-8115-4244-A78D-2A7E09BEF39A}">
      <dsp:nvSpPr>
        <dsp:cNvPr id="0" name=""/>
        <dsp:cNvSpPr/>
      </dsp:nvSpPr>
      <dsp:spPr>
        <a:xfrm rot="18000000">
          <a:off x="1972867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172122"/>
                <a:satOff val="19367"/>
                <a:lumOff val="-11151"/>
                <a:alphaOff val="0"/>
                <a:satMod val="103000"/>
                <a:lumMod val="118000"/>
              </a:schemeClr>
            </a:gs>
            <a:gs pos="50000">
              <a:schemeClr val="accent2">
                <a:hueOff val="8172122"/>
                <a:satOff val="19367"/>
                <a:lumOff val="-11151"/>
                <a:alphaOff val="0"/>
                <a:satMod val="89000"/>
                <a:lumMod val="91000"/>
              </a:schemeClr>
            </a:gs>
            <a:gs pos="100000">
              <a:schemeClr val="accent2">
                <a:hueOff val="8172122"/>
                <a:satOff val="19367"/>
                <a:lumOff val="-11151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0">
        <a:off x="1972867" y="-166377"/>
        <a:ext cx="261838" cy="332754"/>
      </dsp:txXfrm>
    </dsp:sp>
    <dsp:sp modelId="{8011F02D-7E11-4733-9AC3-82F54D0F5E6D}">
      <dsp:nvSpPr>
        <dsp:cNvPr id="0" name=""/>
        <dsp:cNvSpPr/>
      </dsp:nvSpPr>
      <dsp:spPr>
        <a:xfrm>
          <a:off x="1984515" y="507163"/>
          <a:ext cx="985938" cy="985938"/>
        </a:xfrm>
        <a:prstGeom prst="ellipse">
          <a:avLst/>
        </a:prstGeom>
        <a:gradFill rotWithShape="0">
          <a:gsLst>
            <a:gs pos="0">
              <a:schemeClr val="accent2">
                <a:hueOff val="9339567"/>
                <a:satOff val="22134"/>
                <a:lumOff val="-12744"/>
                <a:alphaOff val="0"/>
                <a:satMod val="103000"/>
                <a:lumMod val="118000"/>
              </a:schemeClr>
            </a:gs>
            <a:gs pos="50000">
              <a:schemeClr val="accent2">
                <a:hueOff val="9339567"/>
                <a:satOff val="22134"/>
                <a:lumOff val="-12744"/>
                <a:alphaOff val="0"/>
                <a:satMod val="89000"/>
                <a:lumMod val="91000"/>
              </a:schemeClr>
            </a:gs>
            <a:gs pos="100000">
              <a:schemeClr val="accent2">
                <a:hueOff val="9339567"/>
                <a:satOff val="22134"/>
                <a:lumOff val="-12744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Помощники руководителя</a:t>
          </a:r>
          <a:endParaRPr lang="ru-RU" sz="700" kern="1200" dirty="0"/>
        </a:p>
      </dsp:txBody>
      <dsp:txXfrm>
        <a:off x="1984515" y="507163"/>
        <a:ext cx="985938" cy="985938"/>
      </dsp:txXfrm>
    </dsp:sp>
    <dsp:sp modelId="{19F84F46-F41C-4D82-BC57-13380D62E0B2}">
      <dsp:nvSpPr>
        <dsp:cNvPr id="0" name=""/>
        <dsp:cNvSpPr/>
      </dsp:nvSpPr>
      <dsp:spPr>
        <a:xfrm rot="20400000">
          <a:off x="3034961" y="-166377"/>
          <a:ext cx="261838" cy="332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39567"/>
                <a:satOff val="22134"/>
                <a:lumOff val="-12744"/>
                <a:alphaOff val="0"/>
                <a:satMod val="103000"/>
                <a:lumMod val="118000"/>
              </a:schemeClr>
            </a:gs>
            <a:gs pos="50000">
              <a:schemeClr val="accent2">
                <a:hueOff val="9339567"/>
                <a:satOff val="22134"/>
                <a:lumOff val="-12744"/>
                <a:alphaOff val="0"/>
                <a:satMod val="89000"/>
                <a:lumMod val="91000"/>
              </a:schemeClr>
            </a:gs>
            <a:gs pos="100000">
              <a:schemeClr val="accent2">
                <a:hueOff val="9339567"/>
                <a:satOff val="22134"/>
                <a:lumOff val="-12744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00000">
        <a:off x="3034961" y="-166377"/>
        <a:ext cx="261838" cy="33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060848"/>
            <a:ext cx="12192000" cy="3888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47529" y="0"/>
            <a:ext cx="5760639" cy="6858000"/>
          </a:xfr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060848"/>
            <a:ext cx="5544616" cy="33843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ДЕЯТЕЛЬНОСТЬ СОВЕТА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СУББОТНЕЙ ШКОЛЫ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ОБЩИНЕ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УУК Храм на Подоле Киев.JPG"/>
          <p:cNvPicPr>
            <a:picLocks noChangeAspect="1"/>
          </p:cNvPicPr>
          <p:nvPr/>
        </p:nvPicPr>
        <p:blipFill>
          <a:blip r:embed="rId3" cstate="print"/>
          <a:srcRect l="22467"/>
          <a:stretch>
            <a:fillRect/>
          </a:stretch>
        </p:blipFill>
        <p:spPr>
          <a:xfrm>
            <a:off x="0" y="2060848"/>
            <a:ext cx="1766205" cy="3888432"/>
          </a:xfrm>
          <a:prstGeom prst="rect">
            <a:avLst/>
          </a:prstGeom>
        </p:spPr>
      </p:pic>
      <p:pic>
        <p:nvPicPr>
          <p:cNvPr id="13" name="Рисунок 12" descr="IMG_2870.JPG"/>
          <p:cNvPicPr>
            <a:picLocks noChangeAspect="1"/>
          </p:cNvPicPr>
          <p:nvPr/>
        </p:nvPicPr>
        <p:blipFill>
          <a:blip r:embed="rId4" cstate="print"/>
          <a:srcRect l="8334" r="4171"/>
          <a:stretch>
            <a:fillRect/>
          </a:stretch>
        </p:blipFill>
        <p:spPr>
          <a:xfrm>
            <a:off x="7704666" y="2060848"/>
            <a:ext cx="4470400" cy="3884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10515520" cy="1233424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Совет субботней школы является административным органом </a:t>
            </a:r>
            <a:r>
              <a:rPr lang="ru-RU" sz="3600" b="1" cap="all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Сш</a:t>
            </a:r>
            <a:endParaRPr lang="ru-RU" sz="36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2852936"/>
            <a:ext cx="6051024" cy="3176643"/>
          </a:xfrm>
        </p:spPr>
        <p:txBody>
          <a:bodyPr>
            <a:normAutofit/>
          </a:bodyPr>
          <a:lstStyle/>
          <a:p>
            <a:pPr marL="50800" indent="-635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 несёт ответственность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 всю деятельность Субботней школы через председателя (руководителя)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Субботней школы.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xgy034ud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2204864"/>
            <a:ext cx="3728392" cy="3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хема 35"/>
          <p:cNvGraphicFramePr/>
          <p:nvPr/>
        </p:nvGraphicFramePr>
        <p:xfrm>
          <a:off x="2248024" y="1196752"/>
          <a:ext cx="7736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Заголовок 1"/>
          <p:cNvSpPr>
            <a:spLocks noGrp="1"/>
          </p:cNvSpPr>
          <p:nvPr>
            <p:ph type="title"/>
          </p:nvPr>
        </p:nvSpPr>
        <p:spPr>
          <a:xfrm>
            <a:off x="1341120" y="0"/>
            <a:ext cx="9867448" cy="1484784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 совета субботней школы</a:t>
            </a:r>
            <a:r>
              <a:rPr lang="ru-RU" sz="3600" b="1" cap="all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cap="all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endParaRPr lang="ru-RU" sz="3600" b="1" cap="all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872211" y="3289618"/>
            <a:ext cx="2447925" cy="114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3200" dirty="0" smtClean="0"/>
              <a:t>Члены</a:t>
            </a:r>
            <a:br>
              <a:rPr lang="ru-RU" sz="3200" dirty="0" smtClean="0"/>
            </a:br>
            <a:r>
              <a:rPr lang="ru-RU" sz="3200" dirty="0" smtClean="0"/>
              <a:t>совета</a:t>
            </a:r>
            <a:br>
              <a:rPr lang="ru-RU" sz="3200" dirty="0" smtClean="0"/>
            </a:br>
            <a:r>
              <a:rPr lang="ru-RU" sz="3200" dirty="0" smtClean="0"/>
              <a:t>СШ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rot="1483098" flipV="1">
            <a:off x="6643010" y="2482854"/>
            <a:ext cx="233104" cy="990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rot="1483098" flipH="1" flipV="1">
            <a:off x="5045018" y="2685986"/>
            <a:ext cx="815863" cy="407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rot="1483098" flipH="1">
            <a:off x="4576263" y="3386368"/>
            <a:ext cx="932415" cy="233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rot="1483098" flipH="1">
            <a:off x="4827972" y="3913299"/>
            <a:ext cx="641035" cy="80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rot="1483098" flipH="1">
            <a:off x="5733151" y="4258692"/>
            <a:ext cx="0" cy="1048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rot="1483098">
            <a:off x="6580976" y="4252590"/>
            <a:ext cx="990692" cy="116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rot="1483098" flipV="1">
            <a:off x="6911116" y="3328668"/>
            <a:ext cx="699311" cy="466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rot="1483098" flipH="1" flipV="1">
            <a:off x="5934643" y="2258222"/>
            <a:ext cx="407932" cy="9324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rot="1483098">
            <a:off x="6176977" y="4424338"/>
            <a:ext cx="757587" cy="641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91744" y="1033686"/>
            <a:ext cx="1800200" cy="3425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00056" y="980728"/>
            <a:ext cx="172819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467360"/>
            <a:ext cx="11161240" cy="873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ОБЯЗАННОСТИ совета Субботней школы</a:t>
            </a:r>
            <a:endParaRPr lang="ru-RU" sz="40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695400" y="1901952"/>
            <a:ext cx="5760640" cy="4127627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Обязанностью совета Субботней школы является обеспечение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её успешной работы.</a:t>
            </a:r>
          </a:p>
          <a:p>
            <a:pPr hangingPunct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Этот совет призван рассматривать все вопросы, связанные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 деятельностью Субботней школы.</a:t>
            </a:r>
          </a:p>
          <a:p>
            <a:pPr hangingPunct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Сразу после церковных выборов, совет Субботней школы должен собраться, чтобы составить план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текущий год. В течение года рекомендуется постоянно проводить совещания совета,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менее одного раза в месяц.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IMG_9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32104" y="2276872"/>
            <a:ext cx="48605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dex_hintergrund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8531934" y="2505233"/>
            <a:ext cx="4392487" cy="292765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70816" y="260648"/>
            <a:ext cx="9509760" cy="122413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Вопросы, рассматриваемые советом Субботней школы</a:t>
            </a:r>
            <a:endParaRPr lang="ru-RU" sz="4000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47528" y="1700808"/>
            <a:ext cx="7142026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назначение служителей, не избранных церковью;</a:t>
            </a:r>
          </a:p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назначение учителей Субботней школы для всех классов;</a:t>
            </a:r>
          </a:p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списков учащихся разных классов;</a:t>
            </a:r>
          </a:p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уничтожения устаревших учетных записей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журналах Субботней школы;</a:t>
            </a:r>
          </a:p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или планирование учебных программ;</a:t>
            </a:r>
          </a:p>
          <a:p>
            <a:pPr marL="457200" lvl="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приобретение, использование материалов, оборудования, помещений для разных классов СШ;</a:t>
            </a:r>
          </a:p>
          <a:p>
            <a:pPr marL="457200" lvl="0" indent="-45720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переводов из одного отдела в другой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84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dex_hintergrund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8601693" y="2448015"/>
            <a:ext cx="4135195" cy="3045419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70816" y="467360"/>
            <a:ext cx="9509760" cy="1233424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Вопросы, рассматриваемые советом Субботней школы</a:t>
            </a:r>
            <a:endParaRPr lang="ru-RU" sz="4000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47528" y="1844824"/>
            <a:ext cx="727280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4500" lvl="0" indent="-4445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торжественных мероприятий: выпускных дней, Дней принятия решения, Дней почетных гостей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других;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деятельности Субботней школы;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целей, связанных с размером пожертвований, числом членов и посещаемостью;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решений по расходованию средств из фонда местной Субботней школы;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новых классов Субботней школы;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миссионерской работы в окружающем обществе;</a:t>
            </a:r>
          </a:p>
          <a:p>
            <a:pPr marL="444500" lvl="0" indent="-444500" hangingPunct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любые другие вопросы Субботней школы, требующие решения.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84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5400" y="476672"/>
            <a:ext cx="10873208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СУББОТНЕЙ ШКОЛЫ </a:t>
            </a:r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решает </a:t>
            </a:r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вопросы:</a:t>
            </a:r>
            <a:endParaRPr lang="ru-RU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6400" y="3827846"/>
            <a:ext cx="1800200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учетные записи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журналах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93157" y="4612229"/>
            <a:ext cx="345532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6863828" y="5268768"/>
            <a:ext cx="4471822" cy="807594"/>
            <a:chOff x="3208355" y="5678378"/>
            <a:chExt cx="4471822" cy="80759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208355" y="5678378"/>
              <a:ext cx="4471821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15681" y="5750386"/>
              <a:ext cx="4464496" cy="73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700" dirty="0" smtClean="0">
                  <a:solidFill>
                    <a:schemeClr val="bg1"/>
                  </a:solidFill>
                </a:rPr>
                <a:t>принятие решений по расходованию средств из фонда местной Субботней школы</a:t>
              </a:r>
            </a:p>
            <a:p>
              <a:endParaRPr lang="ru-RU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6320490" y="4612229"/>
            <a:ext cx="3024337" cy="576064"/>
            <a:chOff x="6816080" y="5013176"/>
            <a:chExt cx="3024337" cy="576064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816080" y="5013176"/>
              <a:ext cx="302433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16080" y="5100424"/>
              <a:ext cx="3024337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700" dirty="0" smtClean="0">
                  <a:solidFill>
                    <a:schemeClr val="bg1"/>
                  </a:solidFill>
                </a:rPr>
                <a:t>планирование миссионерской работы в обществе</a:t>
              </a:r>
              <a:endParaRPr lang="ru-RU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6578848" y="3947223"/>
            <a:ext cx="4680521" cy="737014"/>
            <a:chOff x="1916212" y="4437112"/>
            <a:chExt cx="4464497" cy="73701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916213" y="4437112"/>
              <a:ext cx="446449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6212" y="4500095"/>
              <a:ext cx="4464496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принятие решений по расходованию средств из фонда местной Субботней школы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842545" y="3949764"/>
            <a:ext cx="2664296" cy="576064"/>
            <a:chOff x="2999656" y="3694172"/>
            <a:chExt cx="2664296" cy="576064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071664" y="3694172"/>
              <a:ext cx="2592288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99656" y="3757891"/>
              <a:ext cx="266429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создание новых классов Субботней школы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1466281" y="3945795"/>
            <a:ext cx="2376264" cy="576064"/>
            <a:chOff x="2999656" y="3694172"/>
            <a:chExt cx="2376264" cy="576064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999656" y="3694172"/>
              <a:ext cx="237626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33564" y="3750703"/>
              <a:ext cx="2342356" cy="4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700" dirty="0" smtClean="0">
                  <a:solidFill>
                    <a:schemeClr val="bg1"/>
                  </a:solidFill>
                </a:rPr>
                <a:t>определения и достижения целей СШ</a:t>
              </a:r>
              <a:endParaRPr lang="ru-RU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769117" y="3284984"/>
            <a:ext cx="2096699" cy="576064"/>
            <a:chOff x="8184232" y="3039287"/>
            <a:chExt cx="2096699" cy="576064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8192699" y="3039287"/>
              <a:ext cx="2088232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84232" y="310710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оценки работы СШ</a:t>
              </a: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4753248" y="3289256"/>
            <a:ext cx="2952328" cy="576064"/>
            <a:chOff x="3503712" y="3035092"/>
            <a:chExt cx="2952328" cy="576064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03712" y="3035092"/>
              <a:ext cx="2952328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29113" y="3130131"/>
              <a:ext cx="2926927" cy="4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700" dirty="0" smtClean="0">
                  <a:solidFill>
                    <a:schemeClr val="bg1"/>
                  </a:solidFill>
                </a:rPr>
                <a:t>планирования и проведения мероприятий СШ</a:t>
              </a: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944936" y="3288620"/>
            <a:ext cx="2808312" cy="576064"/>
            <a:chOff x="-1608856" y="3068960"/>
            <a:chExt cx="2664296" cy="576064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-1536848" y="3068960"/>
              <a:ext cx="2520280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608856" y="3140968"/>
              <a:ext cx="266429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утверждает переводы из одного отдела в другой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711623" y="2631846"/>
            <a:ext cx="3312368" cy="725146"/>
            <a:chOff x="6142607" y="2420888"/>
            <a:chExt cx="3312368" cy="72514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168008" y="2420888"/>
              <a:ext cx="3240360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42607" y="2472003"/>
              <a:ext cx="3312368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разработки или планирование учебных программ</a:t>
              </a:r>
            </a:p>
            <a:p>
              <a:pPr algn="ctr">
                <a:lnSpc>
                  <a:spcPct val="70000"/>
                </a:lnSpc>
              </a:pPr>
              <a:endParaRPr lang="ru-RU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927649" y="4653136"/>
            <a:ext cx="3861547" cy="1191820"/>
            <a:chOff x="-2235878" y="1805132"/>
            <a:chExt cx="3579350" cy="119182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-1896888" y="2420888"/>
              <a:ext cx="3240360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-2235878" y="1805132"/>
              <a:ext cx="313705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использование оборудования, помещений для классов СШ</a:t>
              </a:r>
            </a:p>
            <a:p>
              <a:pPr algn="ctr"/>
              <a:endParaRPr lang="ru-RU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944936" y="1974424"/>
            <a:ext cx="2544960" cy="837605"/>
            <a:chOff x="-2544960" y="1620333"/>
            <a:chExt cx="2544960" cy="83760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-2472952" y="1620333"/>
              <a:ext cx="237626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-2544960" y="1700808"/>
              <a:ext cx="25449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назначение учителей СШ для всех классов</a:t>
              </a:r>
            </a:p>
            <a:p>
              <a:endParaRPr lang="ru-RU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341342" y="1964867"/>
            <a:ext cx="3096344" cy="576064"/>
            <a:chOff x="2279576" y="1628800"/>
            <a:chExt cx="3096344" cy="576064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279576" y="1628800"/>
              <a:ext cx="302433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51584" y="1683415"/>
              <a:ext cx="3024336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время обновления учётных записей в журналах СШ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049392" y="2629873"/>
            <a:ext cx="2880320" cy="576064"/>
            <a:chOff x="6240016" y="1590660"/>
            <a:chExt cx="2880320" cy="576064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6240016" y="1590660"/>
              <a:ext cx="2880320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240016" y="1642149"/>
              <a:ext cx="2880320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dirty="0" smtClean="0">
                  <a:solidFill>
                    <a:schemeClr val="bg1"/>
                  </a:solidFill>
                </a:rPr>
                <a:t>приобретение материалов для классов СШ</a:t>
              </a: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4456749" y="1973334"/>
            <a:ext cx="2808312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4463099" y="2027883"/>
            <a:ext cx="2808312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solidFill>
                  <a:schemeClr val="bg1"/>
                </a:solidFill>
              </a:rPr>
              <a:t>изменение списков учащихся разных классов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87688" y="5301209"/>
            <a:ext cx="345638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700" dirty="0" smtClean="0">
                <a:solidFill>
                  <a:schemeClr val="bg1"/>
                </a:solidFill>
              </a:rPr>
              <a:t>рассматривает различные вопросы СШ, требующие решения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3691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Служители, назначаемые советом Субботней школы</a:t>
            </a:r>
            <a:endParaRPr lang="ru-RU" sz="40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1341120" y="1556792"/>
            <a:ext cx="10011464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1.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Помощники руководителей отделов субботней школы;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Секретари отделов субботней школы;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Дирижёры;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Пианисты/органисты;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Учителя Субботней школы для всех классов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(утверждаются советом церкви);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Привратники;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Дежурные по залу.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vkotov\Desktop\6.png"/>
          <p:cNvPicPr>
            <a:picLocks noChangeAspect="1" noChangeArrowheads="1"/>
          </p:cNvPicPr>
          <p:nvPr/>
        </p:nvPicPr>
        <p:blipFill>
          <a:blip r:embed="rId3" cstate="print"/>
          <a:srcRect l="13290" t="5651" r="22029" b="7699"/>
          <a:stretch>
            <a:fillRect/>
          </a:stretch>
        </p:blipFill>
        <p:spPr bwMode="auto">
          <a:xfrm>
            <a:off x="9912424" y="3933056"/>
            <a:ext cx="11017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66168-philharmonisches-konz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5760" y="2924944"/>
            <a:ext cx="458233" cy="720080"/>
          </a:xfrm>
          <a:prstGeom prst="rect">
            <a:avLst/>
          </a:prstGeom>
        </p:spPr>
      </p:pic>
      <p:pic>
        <p:nvPicPr>
          <p:cNvPr id="7" name="Рисунок 6" descr="dep_12582155-Vector-pen-and-notepad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8288" y="2276872"/>
            <a:ext cx="939366" cy="792088"/>
          </a:xfrm>
          <a:prstGeom prst="rect">
            <a:avLst/>
          </a:prstGeom>
        </p:spPr>
      </p:pic>
      <p:pic>
        <p:nvPicPr>
          <p:cNvPr id="9" name="Рисунок 8" descr="64511816_cb45ce93c411.jpg"/>
          <p:cNvPicPr>
            <a:picLocks noChangeAspect="1"/>
          </p:cNvPicPr>
          <p:nvPr/>
        </p:nvPicPr>
        <p:blipFill>
          <a:blip r:embed="rId6" cstate="print"/>
          <a:srcRect l="2372" t="4771" r="18498"/>
          <a:stretch>
            <a:fillRect/>
          </a:stretch>
        </p:blipFill>
        <p:spPr>
          <a:xfrm>
            <a:off x="5807968" y="3284984"/>
            <a:ext cx="1257616" cy="792088"/>
          </a:xfrm>
          <a:prstGeom prst="rect">
            <a:avLst/>
          </a:prstGeom>
        </p:spPr>
      </p:pic>
      <p:pic>
        <p:nvPicPr>
          <p:cNvPr id="10" name="Рисунок 9" descr="security_guard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3912" y="5301208"/>
            <a:ext cx="1159708" cy="990968"/>
          </a:xfrm>
          <a:prstGeom prst="rect">
            <a:avLst/>
          </a:prstGeom>
        </p:spPr>
      </p:pic>
      <p:pic>
        <p:nvPicPr>
          <p:cNvPr id="1026" name="Picture 2" descr="C:\Users\vkotov\Desktop\помощн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464" y="1268760"/>
            <a:ext cx="1152129" cy="865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MW070618-44(4x6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386" r="11587"/>
          <a:stretch>
            <a:fillRect/>
          </a:stretch>
        </p:blipFill>
        <p:spPr>
          <a:xfrm>
            <a:off x="6430193" y="-638629"/>
            <a:ext cx="6850378" cy="7873998"/>
          </a:xfr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7" y="3284984"/>
            <a:ext cx="6912767" cy="22322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«Всё, что каким-либо образом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связано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работой для Бога, должно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настолько близко к совершенству, насколько человеческий разум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руки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это сделать»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Евангельские работники,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с.108)</a:t>
            </a:r>
          </a:p>
          <a:p>
            <a:endParaRPr lang="ru-RU" dirty="0"/>
          </a:p>
        </p:txBody>
      </p:sp>
      <p:pic>
        <p:nvPicPr>
          <p:cNvPr id="2050" name="Picture 2" descr="C:\Users\vkotov\Desktop\ВАЖНО\sspm-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620688"/>
            <a:ext cx="2384119" cy="203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293</Words>
  <Application>Microsoft Office PowerPoint</Application>
  <PresentationFormat>Произвольный</PresentationFormat>
  <Paragraphs>71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TS103417271</vt:lpstr>
      <vt:lpstr>ОРГАНИЗАЦИЯ И ДЕЯТЕЛЬНОСТЬ СОВЕТА  СУББОТНЕЙ ШКОЛЫ  В ОБЩИНЕ</vt:lpstr>
      <vt:lpstr>Совет субботней школы является административным органом Сш</vt:lpstr>
      <vt:lpstr>Состав совета субботней школы </vt:lpstr>
      <vt:lpstr>ОБЯЗАННОСТИ совета Субботней школы</vt:lpstr>
      <vt:lpstr>Вопросы, рассматриваемые советом Субботней школы</vt:lpstr>
      <vt:lpstr>Вопросы, рассматриваемые советом Субботней школы</vt:lpstr>
      <vt:lpstr>Совет СУББОТНЕЙ ШКОЛЫ  решает вопросы:</vt:lpstr>
      <vt:lpstr>Служители, назначаемые советом Субботней школы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2013-01-15T08:19:08Z</dcterms:created>
  <dcterms:modified xsi:type="dcterms:W3CDTF">2014-10-28T11:40:24Z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