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3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embeddedFontLst>
    <p:embeddedFont>
      <p:font typeface="Cricket" pitchFamily="2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0176" autoAdjust="0"/>
  </p:normalViewPr>
  <p:slideViewPr>
    <p:cSldViewPr>
      <p:cViewPr>
        <p:scale>
          <a:sx n="30" d="100"/>
          <a:sy n="30" d="100"/>
        </p:scale>
        <p:origin x="-24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BD91-98FD-44B3-B811-C5A7B223CD98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41F3-02C8-42C2-A758-470A82625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Оптимизация классов субботней школы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ваша община планирует прийти к планируемым результатам?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СШ общины проведя анализ существующих классов и отвечая на ключевые вопросы  стратегии (где? куда? как? когда?), должен определить цели, пути и сроки осуществления оптимизации классов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также определить новые виды классов, которые будут созданы: по интересам,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гендерному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признаку (с целью поддержки), по национальной принадлежности (с евангельской целью), по месту жительства (с евангельской целью), для новообращённых, для новых людей и др.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Виды оптимизации классов СШ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Совету СШ конкретной общины важно определить, какой вид оптимизации классов будет проводиться: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Полная оптимизация классов СШ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Полная оптимизация классов СШ – это когда изменениям подвергаются все существующие классы СШ для взрослых. В каких случаях это совершается: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а). Когда эффективность существующих классов СШ невелика: члены класса пропускают занятия СШ; нет атмосферы дружбы, любви и заботы друг о друге; нет участия в миссии; члены СШ продолжают покидать церковь.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б). Когда община нацелена на миссию и классы организуются по месту жительства: для взаимной поддержки, для создания малых миссионерских групп, для обучения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благовестию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осуществления конкретных планов и проектов евангельской деятельности.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г). Когда совершается переход от проведения СШ общим залом на проведение СШ по малым группам (классам СШ).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в). В любых других случаях, когда пастор и совет СШ приходят к пониманию такой необходимости.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Частичная оптимизация классов СШ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Частичная оптимизация классов СШ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когда изменениям подвергаются некоторые из  существующих классов СШ. В каких случаях это совершается: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а). Необходимость создания новых классов в результате роста церкви и связанные с этим изменения в некоторых существующих классах.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б). Проблемы, возникшие с некоторыми учителями (ересь и т.п.)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в). Изменение площади помещения (уменьшение или увеличения).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г). Создание классов по интересам (исследователи Библии, молодые отцы, и др.)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Уменьшение численности класса в результате миграции членов СШ, когда из оставшихся членов церкви нескольких классов создают один новый.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е). В любых других случаях, когда пастор и совет СШ приходят к пониманию такой необходимости.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Другие варианты оптимизации классов СШ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Возможны и другие варианты оптимизации классов СШ, которые уникальны и находятся в полной взаимосвязи с индивидуальностью каждой общины, её нужд, вызовов, возможностей, перспектив.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Оптимизация классов СШ в сотрудничестве и взаимосвязи с другими составляющими СШ создают условия для организации успешной деятельности Субботней школы общины.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Определение понятия – оптимизация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Оптимизация - от лат.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optimum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наилучшее. Различные определения понятия: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Процесс выбора наилучшего варианта из возможных.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Процесс приведения системы в наилучшее оптимальное состояние.                                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Модификация системы для улучшения её эффективности.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Наличие скрытых резервов, их обнаружение, и пути повышения реальной  производительности.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Целенаправленная деятельность для улучшения существующей.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Почему необходима оптимизация классов СШ?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необходима по следующим причинам: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Большие классы и монолог учителя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Часть членов церкви не изучают Библию.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Имеется дефицит дружеских отношений и заботы членов СШ друг о друге.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Часть членов церкви не посещают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Слабая евангельская деятельность учащихся СШ.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В отдельных случаях, люди по-прежнему оставляют Церковь.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Анализ организации и деятельности классов СШ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 СШ общины проводит встречи для анализа организации и деятельности классов СШ.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должен включать ответы на следующие вопросы: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Сколько в СШ общины имеется взрослых, молодёжных, детских классов СШ?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Сколько имеется классов СШ численностью 6-8 человек во взрослой СШ?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Сколько имеется больших классов СШ (10 и более человек в классе)?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Сколько новых классов СШ в процессе оптимизации нужно создать для взрослых (по 6-8 человек), молодёжи, детей?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В каких помещениях будут собираться новые классы СШ (детские, молодёжные, взрослые)?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По каким факторам будут созданы новые классы СШ (по интересам, по месту жительства, др.)?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Позволяет ли существующая организация классов СШ общины осуществлять миссию?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В чём выражается деятельность классов СШ сегодня (забота членов класса друг о друге, евангельская работа, служение внутри церкви, социальное служение обществу и др.)?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организации и деятельности классов СШ в каждой конкретной общине потребует ответы на свои специфические вопросы.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Вопросы осуществления оптимизации классов СШ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Осуществление оптимизации классов СШ непростой, но очень важный элемент улучшения работы Субботней школы. Организация новых классов СШ потребует привлечения к служению новых учителей СШ. Для поиска и привлечения новых учителей СШ к служению в новых классах необходимо: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провести консультации с учителями существующих классов (возможно, в классах СШ есть кандидаты для этого);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провести определение духовных даров членов СШ (по материалам программы УВЕС);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обязательное участие новых учителей в еженедельных учительских собраниях;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обязательное повышение квалификации новых учителей СШ.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Стратегия осуществления оптимизации классов СШ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осуществления оптимизации классов СШ в вашей общине предлагаем следующую стратегию: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сейчас находится ваша община в организации и деятельности классов СШ?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ваша община планирует  пойти в оптимизации классов СШ?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ваша община желает прийти к оптимизации классов СШ?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41F3-02C8-42C2-A758-470A8262507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990600"/>
            <a:ext cx="487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Оптимизация классов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documen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676400"/>
            <a:ext cx="4227704" cy="4586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Где?</a:t>
            </a:r>
          </a:p>
          <a:p>
            <a:pPr algn="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Куда?</a:t>
            </a:r>
          </a:p>
          <a:p>
            <a:pPr algn="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Как?</a:t>
            </a:r>
          </a:p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Когда?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8f5c2ce47f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752600"/>
            <a:ext cx="3237178" cy="411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VI.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Виды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e159cdc49787a9b8be017be30c0536c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524000"/>
            <a:ext cx="4800600" cy="4800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VI.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Виды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200400"/>
            <a:ext cx="800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36575" indent="-536575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Полная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оптимизация классов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10" name="Рисунок 9" descr="100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3894630"/>
            <a:ext cx="2362200" cy="21925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VI.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Виды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200400"/>
            <a:ext cx="800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36575" indent="-5365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Полная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оптимизация классов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</a:p>
          <a:p>
            <a:pPr marL="536575" indent="-536575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Частичная оптимизация классов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 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9" name="Рисунок 8" descr="1452-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191000"/>
            <a:ext cx="2952750" cy="21526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VI.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Виды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200400"/>
            <a:ext cx="8001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36575" indent="-5365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Полная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оптимизация классов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</a:p>
          <a:p>
            <a:pPr marL="536575" indent="-536575">
              <a:buFont typeface="Wingdings" pitchFamily="2" charset="2"/>
              <a:buChar char="ü"/>
            </a:pP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Частичная оптимизация классов СШ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. </a:t>
            </a:r>
          </a:p>
          <a:p>
            <a:pPr marL="536575" indent="-536575">
              <a:buFont typeface="Wingdings" pitchFamily="2" charset="2"/>
              <a:buChar char="ü"/>
            </a:pP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Другие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варианты оптимизации классов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9" name="Рисунок 8" descr="39_1_ma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134" y="4419600"/>
            <a:ext cx="2470666" cy="1905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Оптимизация…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vybo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5"/>
          <a:stretch>
            <a:fillRect/>
          </a:stretch>
        </p:blipFill>
        <p:spPr>
          <a:xfrm>
            <a:off x="1904999" y="1828800"/>
            <a:ext cx="6267377" cy="44243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Определение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понятия – оптимизация</a:t>
            </a:r>
          </a:p>
        </p:txBody>
      </p:sp>
      <p:pic>
        <p:nvPicPr>
          <p:cNvPr id="8" name="Рисунок 7" descr="Dictiona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325" y="2514600"/>
            <a:ext cx="2809875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II.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Почему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необходима оптимизация классов СШ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?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vopros_n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093971"/>
            <a:ext cx="2293439" cy="40782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III.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Анализ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организации и деятельности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Acq-Targeti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20574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IV.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Вопросы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осуществления оптимизации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11" name="Рисунок 10" descr="22d80f9d7927ecd9af04ba73632f1c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180" y="2107980"/>
            <a:ext cx="4292820" cy="42928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BackupArchi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971482"/>
            <a:ext cx="5181600" cy="34544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7600" y="990600"/>
            <a:ext cx="48768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V.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Стратегия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осуществления оптимизации классов </a:t>
            </a:r>
            <a:r>
              <a:rPr lang="ru-RU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СШ.</a:t>
            </a:r>
            <a:endParaRPr lang="ru-RU" sz="3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Где?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02_2502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04784"/>
            <a:ext cx="7162800" cy="4772216"/>
          </a:xfrm>
          <a:prstGeom prst="round2DiagRect">
            <a:avLst>
              <a:gd name="adj1" fmla="val 31203"/>
              <a:gd name="adj2" fmla="val 0"/>
            </a:avLst>
          </a:prstGeo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Где?</a:t>
            </a:r>
          </a:p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Куда?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star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4343" y="2066483"/>
            <a:ext cx="4688457" cy="42581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cf82_2c315da8_XL.png.png"/>
          <p:cNvPicPr>
            <a:picLocks noChangeAspect="1"/>
          </p:cNvPicPr>
          <p:nvPr/>
        </p:nvPicPr>
        <p:blipFill>
          <a:blip r:embed="rId3"/>
          <a:srcRect t="51062"/>
          <a:stretch>
            <a:fillRect/>
          </a:stretch>
        </p:blipFill>
        <p:spPr>
          <a:xfrm>
            <a:off x="0" y="0"/>
            <a:ext cx="9042400" cy="6858000"/>
          </a:xfrm>
          <a:prstGeom prst="rect">
            <a:avLst/>
          </a:prstGeom>
        </p:spPr>
      </p:pic>
      <p:pic>
        <p:nvPicPr>
          <p:cNvPr id="5" name="Picture 3" descr="E:\Клипарты\Библейские клипарты\Логотипы\sspm-3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1066800" cy="9124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57090"/>
            <a:ext cx="6934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Отдел СШ </a:t>
            </a:r>
            <a:r>
              <a:rPr lang="ru-RU" sz="20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Евро-Азиатского</a:t>
            </a:r>
            <a:r>
              <a:rPr lang="ru-RU" sz="2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Дивизиона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990600"/>
            <a:ext cx="4876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Где?</a:t>
            </a:r>
          </a:p>
          <a:p>
            <a:pPr algn="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Куда?</a:t>
            </a:r>
          </a:p>
          <a:p>
            <a:pPr algn="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Как?</a:t>
            </a:r>
            <a:endParaRPr lang="ru-RU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pic>
        <p:nvPicPr>
          <p:cNvPr id="8" name="Рисунок 7" descr="11afte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057400"/>
            <a:ext cx="4309241" cy="4165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1108</Words>
  <PresentationFormat>Экран (4:3)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Cricket</vt:lpstr>
      <vt:lpstr>Wingdings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 Павел</dc:creator>
  <cp:lastModifiedBy>Луговой Павел</cp:lastModifiedBy>
  <cp:revision>9</cp:revision>
  <dcterms:created xsi:type="dcterms:W3CDTF">2014-11-03T14:34:26Z</dcterms:created>
  <dcterms:modified xsi:type="dcterms:W3CDTF">2014-11-03T16:07:18Z</dcterms:modified>
</cp:coreProperties>
</file>