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110ED-D468-4F4F-B3EC-06789EC023B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C0E28-2F0E-45BB-BF2B-C6A101121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E4D5-479C-4DAF-A078-D3278F4AE7DE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4C60-8CCE-4DE7-BA78-6B9BDE422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ПРОВЕДЕНИЕ СОБРАНИЯ УЧИТЕЛЕЙ СУББОТНЕЙ ШКОЛЫ</a:t>
            </a:r>
            <a:r>
              <a:rPr lang="ru-RU" baseline="-25000" dirty="0" smtClean="0">
                <a:solidFill>
                  <a:schemeClr val="tx1"/>
                </a:solidFill>
              </a:rPr>
              <a:t/>
            </a:r>
            <a:br>
              <a:rPr lang="ru-RU" baseline="-250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568952" cy="5040560"/>
          </a:xfrm>
        </p:spPr>
        <p:txBody>
          <a:bodyPr>
            <a:noAutofit/>
          </a:bodyPr>
          <a:lstStyle/>
          <a:p>
            <a:pPr algn="l"/>
            <a:r>
              <a:rPr lang="ru-RU" sz="44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400" b="1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Анализ прошедшего служения СШ</a:t>
            </a:r>
            <a:r>
              <a:rPr lang="ru-RU" sz="4400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</a:t>
            </a:r>
          </a:p>
          <a:p>
            <a:pPr algn="l"/>
            <a:r>
              <a:rPr lang="ru-RU" sz="44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400" b="1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Знакомство с лучшими методами </a:t>
            </a:r>
            <a:r>
              <a:rPr lang="ru-RU" sz="44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преподавания</a:t>
            </a:r>
            <a:endParaRPr lang="ru-RU" sz="4400" baseline="-25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lang="ru-RU" sz="44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Составление </a:t>
            </a:r>
            <a:r>
              <a:rPr lang="ru-RU" sz="4400" b="1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плана урока на будущую субботу:</a:t>
            </a:r>
            <a:endParaRPr lang="ru-RU" sz="4400" baseline="-25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lang="ru-RU" sz="44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Миссионерская </a:t>
            </a:r>
            <a:r>
              <a:rPr lang="ru-RU" sz="4400" b="1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классов СШ:</a:t>
            </a:r>
            <a:endParaRPr lang="ru-RU" sz="4400" baseline="-25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44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4400" b="1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Составление программы  предстоящего служения СШ.</a:t>
            </a:r>
            <a:endParaRPr lang="ru-RU" sz="4400" baseline="-25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lang="ru-RU" sz="44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Молитвы </a:t>
            </a:r>
            <a:r>
              <a:rPr lang="ru-RU" sz="4400" b="1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учителей СШ.</a:t>
            </a:r>
            <a:endParaRPr lang="ru-RU" sz="4400" baseline="-25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lang="ru-RU" sz="44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Молитва </a:t>
            </a:r>
            <a:r>
              <a:rPr lang="ru-RU" sz="4400" b="1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пастора. </a:t>
            </a:r>
            <a:endParaRPr lang="ru-RU" sz="4400" baseline="-25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endParaRPr lang="ru-RU" sz="5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800" dirty="0" smtClean="0"/>
              <a:t>Ваше мнение о происхождение человека?</a:t>
            </a:r>
          </a:p>
          <a:p>
            <a:pPr marL="514350" indent="-514350">
              <a:buNone/>
            </a:pPr>
            <a:r>
              <a:rPr lang="ru-RU" sz="2800" dirty="0" smtClean="0"/>
              <a:t>       Что </a:t>
            </a:r>
            <a:r>
              <a:rPr lang="ru-RU" sz="2800" dirty="0" smtClean="0"/>
              <a:t>говорит Библия о происхождение человека?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Что </a:t>
            </a:r>
            <a:r>
              <a:rPr lang="ru-RU" sz="2800" dirty="0" smtClean="0"/>
              <a:t>значит быть созданным по образу Божию? Почему это так важно знать</a:t>
            </a:r>
            <a:r>
              <a:rPr lang="ru-RU" sz="2800" dirty="0" smtClean="0"/>
              <a:t>?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Как был искажён образ Божий? К чему это </a:t>
            </a:r>
            <a:r>
              <a:rPr lang="ru-RU" sz="2800" dirty="0" smtClean="0"/>
              <a:t>привело?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Каков п</a:t>
            </a:r>
            <a:r>
              <a:rPr lang="ru-RU" sz="2800" dirty="0" smtClean="0"/>
              <a:t>лан восстановления образа Божия в человеке? </a:t>
            </a:r>
            <a:r>
              <a:rPr lang="ru-RU" sz="2800" dirty="0" smtClean="0"/>
              <a:t>И ч</a:t>
            </a:r>
            <a:r>
              <a:rPr lang="ru-RU" sz="2800" dirty="0" smtClean="0"/>
              <a:t>то в этом плане зависит от нас?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К чему побуждает знание, меня того что мне сотворил Бог? </a:t>
            </a:r>
            <a:r>
              <a:rPr lang="ru-RU" sz="2800" dirty="0" smtClean="0"/>
              <a:t>Какова </a:t>
            </a:r>
            <a:r>
              <a:rPr lang="ru-RU" sz="2800" dirty="0" smtClean="0"/>
              <a:t>моя </a:t>
            </a:r>
            <a:r>
              <a:rPr lang="ru-RU" sz="2800" dirty="0" smtClean="0"/>
              <a:t>ответственность как творения перед </a:t>
            </a:r>
            <a:r>
              <a:rPr lang="ru-RU" sz="2800" dirty="0" smtClean="0"/>
              <a:t>Творцом? Что мне необходимо делать со своей стороны, чтобы сохранить образ Божий?</a:t>
            </a:r>
          </a:p>
          <a:p>
            <a:pPr marL="514350" indent="-514350">
              <a:buAutoNum type="arabicPeriod"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100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ПРОВЕДЕНИЕ СОБРАНИЯ УЧИТЕЛЕЙ СУББОТНЕЙ ШКОЛЫ </vt:lpstr>
      <vt:lpstr>Слайд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СОБРАНИЯ УЧИТЕЛЕЙ СУББОТНЕЙ ШКОЛЫ </dc:title>
  <dc:creator>vkotov</dc:creator>
  <cp:lastModifiedBy>vkotov</cp:lastModifiedBy>
  <cp:revision>22</cp:revision>
  <dcterms:created xsi:type="dcterms:W3CDTF">2012-09-30T04:09:31Z</dcterms:created>
  <dcterms:modified xsi:type="dcterms:W3CDTF">2012-10-13T13:58:50Z</dcterms:modified>
</cp:coreProperties>
</file>